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sldIdLst>
    <p:sldId id="256" r:id="rId6"/>
    <p:sldId id="364" r:id="rId7"/>
    <p:sldId id="403" r:id="rId8"/>
    <p:sldId id="404" r:id="rId9"/>
    <p:sldId id="408" r:id="rId10"/>
    <p:sldId id="377" r:id="rId11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a Martins | TIS" initials="JM|T" lastIdx="2" clrIdx="0">
    <p:extLst>
      <p:ext uri="{19B8F6BF-5375-455C-9EA6-DF929625EA0E}">
        <p15:presenceInfo xmlns:p15="http://schemas.microsoft.com/office/powerpoint/2012/main" userId="S::joana.martins@tis.pt::63273995-58b2-4331-ba7b-c8ab070e330a" providerId="AD"/>
      </p:ext>
    </p:extLst>
  </p:cmAuthor>
  <p:cmAuthor id="2" name="Andre Domingos | TIS" initials="AD|T" lastIdx="1" clrIdx="1">
    <p:extLst>
      <p:ext uri="{19B8F6BF-5375-455C-9EA6-DF929625EA0E}">
        <p15:presenceInfo xmlns:p15="http://schemas.microsoft.com/office/powerpoint/2012/main" userId="S::andre.domingos@tis.pt::0065f409-3cd8-4828-8cea-ecd6ef8720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4F18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371" autoAdjust="0"/>
  </p:normalViewPr>
  <p:slideViewPr>
    <p:cSldViewPr snapToGrid="0">
      <p:cViewPr varScale="1">
        <p:scale>
          <a:sx n="63" d="100"/>
          <a:sy n="63" d="100"/>
        </p:scale>
        <p:origin x="77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a Martins | TIS" userId="63273995-58b2-4331-ba7b-c8ab070e330a" providerId="ADAL" clId="{98164B11-9076-44B1-AFDB-C954C8E81D09}"/>
    <pc:docChg chg="undo custSel modSld">
      <pc:chgData name="Joana Martins | TIS" userId="63273995-58b2-4331-ba7b-c8ab070e330a" providerId="ADAL" clId="{98164B11-9076-44B1-AFDB-C954C8E81D09}" dt="2021-04-13T11:24:44.839" v="11"/>
      <pc:docMkLst>
        <pc:docMk/>
      </pc:docMkLst>
      <pc:sldChg chg="modNotesTx">
        <pc:chgData name="Joana Martins | TIS" userId="63273995-58b2-4331-ba7b-c8ab070e330a" providerId="ADAL" clId="{98164B11-9076-44B1-AFDB-C954C8E81D09}" dt="2021-04-13T11:23:37.787" v="0" actId="20577"/>
        <pc:sldMkLst>
          <pc:docMk/>
          <pc:sldMk cId="382355663" sldId="256"/>
        </pc:sldMkLst>
      </pc:sldChg>
      <pc:sldChg chg="modSp mod modNotesTx">
        <pc:chgData name="Joana Martins | TIS" userId="63273995-58b2-4331-ba7b-c8ab070e330a" providerId="ADAL" clId="{98164B11-9076-44B1-AFDB-C954C8E81D09}" dt="2021-04-13T11:24:44.839" v="11"/>
        <pc:sldMkLst>
          <pc:docMk/>
          <pc:sldMk cId="1435835607" sldId="364"/>
        </pc:sldMkLst>
        <pc:spChg chg="mod">
          <ac:chgData name="Joana Martins | TIS" userId="63273995-58b2-4331-ba7b-c8ab070e330a" providerId="ADAL" clId="{98164B11-9076-44B1-AFDB-C954C8E81D09}" dt="2021-04-13T11:24:44.839" v="11"/>
          <ac:spMkLst>
            <pc:docMk/>
            <pc:sldMk cId="1435835607" sldId="364"/>
            <ac:spMk id="59" creationId="{D48C7CDB-432F-4186-BB34-F6E0CBBD25A6}"/>
          </ac:spMkLst>
        </pc:spChg>
      </pc:sldChg>
      <pc:sldChg chg="modSp mod modNotesTx">
        <pc:chgData name="Joana Martins | TIS" userId="63273995-58b2-4331-ba7b-c8ab070e330a" providerId="ADAL" clId="{98164B11-9076-44B1-AFDB-C954C8E81D09}" dt="2021-04-13T11:24:33.766" v="10" actId="1076"/>
        <pc:sldMkLst>
          <pc:docMk/>
          <pc:sldMk cId="9566771" sldId="403"/>
        </pc:sldMkLst>
        <pc:spChg chg="mod">
          <ac:chgData name="Joana Martins | TIS" userId="63273995-58b2-4331-ba7b-c8ab070e330a" providerId="ADAL" clId="{98164B11-9076-44B1-AFDB-C954C8E81D09}" dt="2021-04-13T11:24:33.766" v="10" actId="1076"/>
          <ac:spMkLst>
            <pc:docMk/>
            <pc:sldMk cId="9566771" sldId="403"/>
            <ac:spMk id="9" creationId="{00000000-0000-0000-0000-000000000000}"/>
          </ac:spMkLst>
        </pc:spChg>
      </pc:sldChg>
      <pc:sldChg chg="modNotesTx">
        <pc:chgData name="Joana Martins | TIS" userId="63273995-58b2-4331-ba7b-c8ab070e330a" providerId="ADAL" clId="{98164B11-9076-44B1-AFDB-C954C8E81D09}" dt="2021-04-13T11:23:50.339" v="3" actId="6549"/>
        <pc:sldMkLst>
          <pc:docMk/>
          <pc:sldMk cId="894849529" sldId="404"/>
        </pc:sldMkLst>
      </pc:sldChg>
      <pc:sldChg chg="modNotesTx">
        <pc:chgData name="Joana Martins | TIS" userId="63273995-58b2-4331-ba7b-c8ab070e330a" providerId="ADAL" clId="{98164B11-9076-44B1-AFDB-C954C8E81D09}" dt="2021-04-13T11:23:53.675" v="8" actId="20577"/>
        <pc:sldMkLst>
          <pc:docMk/>
          <pc:sldMk cId="1935042404" sldId="408"/>
        </pc:sldMkLst>
      </pc:sldChg>
    </pc:docChg>
  </pc:docChgLst>
  <pc:docChgLst>
    <pc:chgData name="Andre Domingos | TIS" userId="S::andre.domingos@tis.pt::0065f409-3cd8-4828-8cea-ecd6ef872071" providerId="AD" clId="Web-{C3665132-24F5-48DD-9D4B-5ACA4D0490BB}"/>
    <pc:docChg chg="modSld">
      <pc:chgData name="Andre Domingos | TIS" userId="S::andre.domingos@tis.pt::0065f409-3cd8-4828-8cea-ecd6ef872071" providerId="AD" clId="Web-{C3665132-24F5-48DD-9D4B-5ACA4D0490BB}" dt="2020-07-20T08:10:10.777" v="25"/>
      <pc:docMkLst>
        <pc:docMk/>
      </pc:docMkLst>
      <pc:sldChg chg="modSp">
        <pc:chgData name="Andre Domingos | TIS" userId="S::andre.domingos@tis.pt::0065f409-3cd8-4828-8cea-ecd6ef872071" providerId="AD" clId="Web-{C3665132-24F5-48DD-9D4B-5ACA4D0490BB}" dt="2020-07-20T08:10:10.777" v="25"/>
        <pc:sldMkLst>
          <pc:docMk/>
          <pc:sldMk cId="2174174560" sldId="378"/>
        </pc:sldMkLst>
        <pc:graphicFrameChg chg="mod modGraphic">
          <ac:chgData name="Andre Domingos | TIS" userId="S::andre.domingos@tis.pt::0065f409-3cd8-4828-8cea-ecd6ef872071" providerId="AD" clId="Web-{C3665132-24F5-48DD-9D4B-5ACA4D0490BB}" dt="2020-07-20T08:10:10.777" v="25"/>
          <ac:graphicFrameMkLst>
            <pc:docMk/>
            <pc:sldMk cId="2174174560" sldId="378"/>
            <ac:graphicFrameMk id="11" creationId="{00000000-0000-0000-0000-000000000000}"/>
          </ac:graphicFrameMkLst>
        </pc:graphicFrameChg>
      </pc:sldChg>
    </pc:docChg>
  </pc:docChgLst>
  <pc:docChgLst>
    <pc:chgData name="Joana Martins | TIS" userId="63273995-58b2-4331-ba7b-c8ab070e330a" providerId="ADAL" clId="{2BBB4DA0-64D5-405E-875C-D775AEF204BD}"/>
    <pc:docChg chg="undo redo custSel addSld delSld modSld sldOrd">
      <pc:chgData name="Joana Martins | TIS" userId="63273995-58b2-4331-ba7b-c8ab070e330a" providerId="ADAL" clId="{2BBB4DA0-64D5-405E-875C-D775AEF204BD}" dt="2020-09-07T12:24:30.135" v="4146" actId="6549"/>
      <pc:docMkLst>
        <pc:docMk/>
      </pc:docMkLst>
      <pc:sldChg chg="modSp mod">
        <pc:chgData name="Joana Martins | TIS" userId="63273995-58b2-4331-ba7b-c8ab070e330a" providerId="ADAL" clId="{2BBB4DA0-64D5-405E-875C-D775AEF204BD}" dt="2020-09-06T18:52:11.305" v="558" actId="20577"/>
        <pc:sldMkLst>
          <pc:docMk/>
          <pc:sldMk cId="382355663" sldId="256"/>
        </pc:sldMkLst>
        <pc:spChg chg="mod">
          <ac:chgData name="Joana Martins | TIS" userId="63273995-58b2-4331-ba7b-c8ab070e330a" providerId="ADAL" clId="{2BBB4DA0-64D5-405E-875C-D775AEF204BD}" dt="2020-09-06T18:52:11.305" v="558" actId="20577"/>
          <ac:spMkLst>
            <pc:docMk/>
            <pc:sldMk cId="382355663" sldId="256"/>
            <ac:spMk id="3" creationId="{00000000-0000-0000-0000-000000000000}"/>
          </ac:spMkLst>
        </pc:spChg>
      </pc:sldChg>
      <pc:sldChg chg="modSp mod">
        <pc:chgData name="Joana Martins | TIS" userId="63273995-58b2-4331-ba7b-c8ab070e330a" providerId="ADAL" clId="{2BBB4DA0-64D5-405E-875C-D775AEF204BD}" dt="2020-09-07T12:10:18.823" v="4132" actId="113"/>
        <pc:sldMkLst>
          <pc:docMk/>
          <pc:sldMk cId="3571953055" sldId="273"/>
        </pc:sldMkLst>
        <pc:graphicFrameChg chg="modGraphic">
          <ac:chgData name="Joana Martins | TIS" userId="63273995-58b2-4331-ba7b-c8ab070e330a" providerId="ADAL" clId="{2BBB4DA0-64D5-405E-875C-D775AEF204BD}" dt="2020-09-07T12:10:18.823" v="4132" actId="113"/>
          <ac:graphicFrameMkLst>
            <pc:docMk/>
            <pc:sldMk cId="3571953055" sldId="273"/>
            <ac:graphicFrameMk id="11" creationId="{00000000-0000-0000-0000-000000000000}"/>
          </ac:graphicFrameMkLst>
        </pc:graphicFrameChg>
      </pc:sldChg>
      <pc:sldChg chg="delSp modSp add del mod">
        <pc:chgData name="Joana Martins | TIS" userId="63273995-58b2-4331-ba7b-c8ab070e330a" providerId="ADAL" clId="{2BBB4DA0-64D5-405E-875C-D775AEF204BD}" dt="2020-09-07T09:27:52.943" v="2668" actId="478"/>
        <pc:sldMkLst>
          <pc:docMk/>
          <pc:sldMk cId="4033925174" sldId="363"/>
        </pc:sldMkLst>
        <pc:spChg chg="mod">
          <ac:chgData name="Joana Martins | TIS" userId="63273995-58b2-4331-ba7b-c8ab070e330a" providerId="ADAL" clId="{2BBB4DA0-64D5-405E-875C-D775AEF204BD}" dt="2020-09-07T09:23:19.303" v="2619" actId="20577"/>
          <ac:spMkLst>
            <pc:docMk/>
            <pc:sldMk cId="4033925174" sldId="363"/>
            <ac:spMk id="2" creationId="{00000000-0000-0000-0000-000000000000}"/>
          </ac:spMkLst>
        </pc:spChg>
        <pc:graphicFrameChg chg="del">
          <ac:chgData name="Joana Martins | TIS" userId="63273995-58b2-4331-ba7b-c8ab070e330a" providerId="ADAL" clId="{2BBB4DA0-64D5-405E-875C-D775AEF204BD}" dt="2020-09-07T09:27:52.943" v="2668" actId="478"/>
          <ac:graphicFrameMkLst>
            <pc:docMk/>
            <pc:sldMk cId="4033925174" sldId="363"/>
            <ac:graphicFrameMk id="10" creationId="{04BF2227-4823-48ED-94F2-C0D4CB2EA483}"/>
          </ac:graphicFrameMkLst>
        </pc:graphicFrameChg>
        <pc:graphicFrameChg chg="mod modGraphic">
          <ac:chgData name="Joana Martins | TIS" userId="63273995-58b2-4331-ba7b-c8ab070e330a" providerId="ADAL" clId="{2BBB4DA0-64D5-405E-875C-D775AEF204BD}" dt="2020-09-07T08:52:52.133" v="2613" actId="20577"/>
          <ac:graphicFrameMkLst>
            <pc:docMk/>
            <pc:sldMk cId="4033925174" sldId="363"/>
            <ac:graphicFrameMk id="11" creationId="{00000000-0000-0000-0000-000000000000}"/>
          </ac:graphicFrameMkLst>
        </pc:graphicFrameChg>
      </pc:sldChg>
      <pc:sldChg chg="addSp delSp modSp mod">
        <pc:chgData name="Joana Martins | TIS" userId="63273995-58b2-4331-ba7b-c8ab070e330a" providerId="ADAL" clId="{2BBB4DA0-64D5-405E-875C-D775AEF204BD}" dt="2020-09-06T19:25:20.144" v="1256" actId="20577"/>
        <pc:sldMkLst>
          <pc:docMk/>
          <pc:sldMk cId="1657412559" sldId="368"/>
        </pc:sldMkLst>
        <pc:graphicFrameChg chg="del">
          <ac:chgData name="Joana Martins | TIS" userId="63273995-58b2-4331-ba7b-c8ab070e330a" providerId="ADAL" clId="{2BBB4DA0-64D5-405E-875C-D775AEF204BD}" dt="2020-09-06T18:58:57.573" v="597" actId="478"/>
          <ac:graphicFrameMkLst>
            <pc:docMk/>
            <pc:sldMk cId="1657412559" sldId="368"/>
            <ac:graphicFrameMk id="8" creationId="{00000000-0000-0000-0000-000000000000}"/>
          </ac:graphicFrameMkLst>
        </pc:graphicFrameChg>
        <pc:graphicFrameChg chg="add del mod modGraphic">
          <ac:chgData name="Joana Martins | TIS" userId="63273995-58b2-4331-ba7b-c8ab070e330a" providerId="ADAL" clId="{2BBB4DA0-64D5-405E-875C-D775AEF204BD}" dt="2020-09-06T19:03:13.233" v="688" actId="478"/>
          <ac:graphicFrameMkLst>
            <pc:docMk/>
            <pc:sldMk cId="1657412559" sldId="368"/>
            <ac:graphicFrameMk id="9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2BBB4DA0-64D5-405E-875C-D775AEF204BD}" dt="2020-09-06T19:25:20.144" v="1256" actId="20577"/>
          <ac:graphicFrameMkLst>
            <pc:docMk/>
            <pc:sldMk cId="1657412559" sldId="368"/>
            <ac:graphicFrameMk id="10" creationId="{00000000-0000-0000-0000-000000000000}"/>
          </ac:graphicFrameMkLst>
        </pc:graphicFrameChg>
      </pc:sldChg>
      <pc:sldChg chg="modSp del mod">
        <pc:chgData name="Joana Martins | TIS" userId="63273995-58b2-4331-ba7b-c8ab070e330a" providerId="ADAL" clId="{2BBB4DA0-64D5-405E-875C-D775AEF204BD}" dt="2020-09-06T19:27:20.194" v="1277" actId="2696"/>
        <pc:sldMkLst>
          <pc:docMk/>
          <pc:sldMk cId="3627497659" sldId="376"/>
        </pc:sldMkLst>
        <pc:graphicFrameChg chg="modGraphic">
          <ac:chgData name="Joana Martins | TIS" userId="63273995-58b2-4331-ba7b-c8ab070e330a" providerId="ADAL" clId="{2BBB4DA0-64D5-405E-875C-D775AEF204BD}" dt="2020-09-06T19:26:19.658" v="1266" actId="14734"/>
          <ac:graphicFrameMkLst>
            <pc:docMk/>
            <pc:sldMk cId="3627497659" sldId="376"/>
            <ac:graphicFrameMk id="10" creationId="{00000000-0000-0000-0000-000000000000}"/>
          </ac:graphicFrameMkLst>
        </pc:graphicFrameChg>
      </pc:sldChg>
      <pc:sldChg chg="del">
        <pc:chgData name="Joana Martins | TIS" userId="63273995-58b2-4331-ba7b-c8ab070e330a" providerId="ADAL" clId="{2BBB4DA0-64D5-405E-875C-D775AEF204BD}" dt="2020-09-06T19:48:46.656" v="1647" actId="2696"/>
        <pc:sldMkLst>
          <pc:docMk/>
          <pc:sldMk cId="1840333129" sldId="377"/>
        </pc:sldMkLst>
      </pc:sldChg>
      <pc:sldChg chg="modSp mod">
        <pc:chgData name="Joana Martins | TIS" userId="63273995-58b2-4331-ba7b-c8ab070e330a" providerId="ADAL" clId="{2BBB4DA0-64D5-405E-875C-D775AEF204BD}" dt="2020-09-07T08:39:00.166" v="2458" actId="20577"/>
        <pc:sldMkLst>
          <pc:docMk/>
          <pc:sldMk cId="2174174560" sldId="378"/>
        </pc:sldMkLst>
        <pc:graphicFrameChg chg="modGraphic">
          <ac:chgData name="Joana Martins | TIS" userId="63273995-58b2-4331-ba7b-c8ab070e330a" providerId="ADAL" clId="{2BBB4DA0-64D5-405E-875C-D775AEF204BD}" dt="2020-09-07T08:39:00.166" v="2458" actId="20577"/>
          <ac:graphicFrameMkLst>
            <pc:docMk/>
            <pc:sldMk cId="2174174560" sldId="378"/>
            <ac:graphicFrameMk id="11" creationId="{00000000-0000-0000-0000-000000000000}"/>
          </ac:graphicFrameMkLst>
        </pc:graphicFrameChg>
      </pc:sldChg>
      <pc:sldChg chg="modSp mod">
        <pc:chgData name="Joana Martins | TIS" userId="63273995-58b2-4331-ba7b-c8ab070e330a" providerId="ADAL" clId="{2BBB4DA0-64D5-405E-875C-D775AEF204BD}" dt="2020-09-06T20:21:43.681" v="1912" actId="20577"/>
        <pc:sldMkLst>
          <pc:docMk/>
          <pc:sldMk cId="2359150661" sldId="380"/>
        </pc:sldMkLst>
        <pc:graphicFrameChg chg="mod modGraphic">
          <ac:chgData name="Joana Martins | TIS" userId="63273995-58b2-4331-ba7b-c8ab070e330a" providerId="ADAL" clId="{2BBB4DA0-64D5-405E-875C-D775AEF204BD}" dt="2020-09-06T20:21:43.681" v="1912" actId="20577"/>
          <ac:graphicFrameMkLst>
            <pc:docMk/>
            <pc:sldMk cId="2359150661" sldId="380"/>
            <ac:graphicFrameMk id="10" creationId="{00000000-0000-0000-0000-000000000000}"/>
          </ac:graphicFrameMkLst>
        </pc:graphicFrameChg>
      </pc:sldChg>
      <pc:sldChg chg="new del">
        <pc:chgData name="Joana Martins | TIS" userId="63273995-58b2-4331-ba7b-c8ab070e330a" providerId="ADAL" clId="{2BBB4DA0-64D5-405E-875C-D775AEF204BD}" dt="2020-09-06T18:43:16.923" v="126" actId="47"/>
        <pc:sldMkLst>
          <pc:docMk/>
          <pc:sldMk cId="346880906" sldId="381"/>
        </pc:sldMkLst>
      </pc:sldChg>
      <pc:sldChg chg="modSp add mod">
        <pc:chgData name="Joana Martins | TIS" userId="63273995-58b2-4331-ba7b-c8ab070e330a" providerId="ADAL" clId="{2BBB4DA0-64D5-405E-875C-D775AEF204BD}" dt="2020-09-06T18:51:16.624" v="556" actId="5793"/>
        <pc:sldMkLst>
          <pc:docMk/>
          <pc:sldMk cId="1519843622" sldId="382"/>
        </pc:sldMkLst>
        <pc:graphicFrameChg chg="mod modGraphic">
          <ac:chgData name="Joana Martins | TIS" userId="63273995-58b2-4331-ba7b-c8ab070e330a" providerId="ADAL" clId="{2BBB4DA0-64D5-405E-875C-D775AEF204BD}" dt="2020-09-06T18:51:16.624" v="556" actId="5793"/>
          <ac:graphicFrameMkLst>
            <pc:docMk/>
            <pc:sldMk cId="1519843622" sldId="382"/>
            <ac:graphicFrameMk id="11" creationId="{00000000-0000-0000-0000-000000000000}"/>
          </ac:graphicFrameMkLst>
        </pc:graphicFrameChg>
      </pc:sldChg>
      <pc:sldChg chg="addSp modSp add mod addCm delCm">
        <pc:chgData name="Joana Martins | TIS" userId="63273995-58b2-4331-ba7b-c8ab070e330a" providerId="ADAL" clId="{2BBB4DA0-64D5-405E-875C-D775AEF204BD}" dt="2020-09-06T19:25:27.996" v="1257"/>
        <pc:sldMkLst>
          <pc:docMk/>
          <pc:sldMk cId="3086520100" sldId="383"/>
        </pc:sldMkLst>
        <pc:graphicFrameChg chg="add mod modGraphic">
          <ac:chgData name="Joana Martins | TIS" userId="63273995-58b2-4331-ba7b-c8ab070e330a" providerId="ADAL" clId="{2BBB4DA0-64D5-405E-875C-D775AEF204BD}" dt="2020-09-06T19:21:28.316" v="1136" actId="21"/>
          <ac:graphicFrameMkLst>
            <pc:docMk/>
            <pc:sldMk cId="3086520100" sldId="383"/>
            <ac:graphicFrameMk id="3" creationId="{C317861C-DF5F-4EDE-A44D-A27488DA589F}"/>
          </ac:graphicFrameMkLst>
        </pc:graphicFrameChg>
        <pc:graphicFrameChg chg="mod modGraphic">
          <ac:chgData name="Joana Martins | TIS" userId="63273995-58b2-4331-ba7b-c8ab070e330a" providerId="ADAL" clId="{2BBB4DA0-64D5-405E-875C-D775AEF204BD}" dt="2020-09-06T19:25:27.996" v="1257"/>
          <ac:graphicFrameMkLst>
            <pc:docMk/>
            <pc:sldMk cId="3086520100" sldId="383"/>
            <ac:graphicFrameMk id="10" creationId="{00000000-0000-0000-0000-000000000000}"/>
          </ac:graphicFrameMkLst>
        </pc:graphicFrameChg>
      </pc:sldChg>
      <pc:sldChg chg="new del">
        <pc:chgData name="Joana Martins | TIS" userId="63273995-58b2-4331-ba7b-c8ab070e330a" providerId="ADAL" clId="{2BBB4DA0-64D5-405E-875C-D775AEF204BD}" dt="2020-09-06T19:10:38.168" v="933" actId="680"/>
        <pc:sldMkLst>
          <pc:docMk/>
          <pc:sldMk cId="4108764579" sldId="383"/>
        </pc:sldMkLst>
      </pc:sldChg>
      <pc:sldChg chg="modSp add mod ord">
        <pc:chgData name="Joana Martins | TIS" userId="63273995-58b2-4331-ba7b-c8ab070e330a" providerId="ADAL" clId="{2BBB4DA0-64D5-405E-875C-D775AEF204BD}" dt="2020-09-06T19:29:12.755" v="1278" actId="14734"/>
        <pc:sldMkLst>
          <pc:docMk/>
          <pc:sldMk cId="2162852156" sldId="384"/>
        </pc:sldMkLst>
        <pc:graphicFrameChg chg="mod modGraphic">
          <ac:chgData name="Joana Martins | TIS" userId="63273995-58b2-4331-ba7b-c8ab070e330a" providerId="ADAL" clId="{2BBB4DA0-64D5-405E-875C-D775AEF204BD}" dt="2020-09-06T19:29:12.755" v="1278" actId="14734"/>
          <ac:graphicFrameMkLst>
            <pc:docMk/>
            <pc:sldMk cId="2162852156" sldId="384"/>
            <ac:graphicFrameMk id="10" creationId="{00000000-0000-0000-0000-000000000000}"/>
          </ac:graphicFrameMkLst>
        </pc:graphicFrameChg>
      </pc:sldChg>
      <pc:sldChg chg="modSp add del mod ord">
        <pc:chgData name="Joana Martins | TIS" userId="63273995-58b2-4331-ba7b-c8ab070e330a" providerId="ADAL" clId="{2BBB4DA0-64D5-405E-875C-D775AEF204BD}" dt="2020-09-06T19:48:22.786" v="1646" actId="403"/>
        <pc:sldMkLst>
          <pc:docMk/>
          <pc:sldMk cId="2819558805" sldId="385"/>
        </pc:sldMkLst>
        <pc:spChg chg="mod">
          <ac:chgData name="Joana Martins | TIS" userId="63273995-58b2-4331-ba7b-c8ab070e330a" providerId="ADAL" clId="{2BBB4DA0-64D5-405E-875C-D775AEF204BD}" dt="2020-09-06T19:26:05.716" v="1264"/>
          <ac:spMkLst>
            <pc:docMk/>
            <pc:sldMk cId="2819558805" sldId="385"/>
            <ac:spMk id="2" creationId="{00000000-0000-0000-0000-000000000000}"/>
          </ac:spMkLst>
        </pc:spChg>
        <pc:graphicFrameChg chg="mod modGraphic">
          <ac:chgData name="Joana Martins | TIS" userId="63273995-58b2-4331-ba7b-c8ab070e330a" providerId="ADAL" clId="{2BBB4DA0-64D5-405E-875C-D775AEF204BD}" dt="2020-09-06T19:48:22.786" v="1646" actId="403"/>
          <ac:graphicFrameMkLst>
            <pc:docMk/>
            <pc:sldMk cId="2819558805" sldId="385"/>
            <ac:graphicFrameMk id="10" creationId="{00000000-0000-0000-0000-000000000000}"/>
          </ac:graphicFrameMkLst>
        </pc:graphicFrameChg>
      </pc:sldChg>
      <pc:sldChg chg="addSp modSp mod">
        <pc:chgData name="Joana Martins | TIS" userId="63273995-58b2-4331-ba7b-c8ab070e330a" providerId="ADAL" clId="{2BBB4DA0-64D5-405E-875C-D775AEF204BD}" dt="2020-09-06T19:47:46.372" v="1624" actId="113"/>
        <pc:sldMkLst>
          <pc:docMk/>
          <pc:sldMk cId="3501285791" sldId="386"/>
        </pc:sldMkLst>
        <pc:spChg chg="mod">
          <ac:chgData name="Joana Martins | TIS" userId="63273995-58b2-4331-ba7b-c8ab070e330a" providerId="ADAL" clId="{2BBB4DA0-64D5-405E-875C-D775AEF204BD}" dt="2020-09-06T19:41:02.938" v="1385"/>
          <ac:spMkLst>
            <pc:docMk/>
            <pc:sldMk cId="3501285791" sldId="386"/>
            <ac:spMk id="2" creationId="{00000000-0000-0000-0000-000000000000}"/>
          </ac:spMkLst>
        </pc:spChg>
        <pc:graphicFrameChg chg="mod modGraphic">
          <ac:chgData name="Joana Martins | TIS" userId="63273995-58b2-4331-ba7b-c8ab070e330a" providerId="ADAL" clId="{2BBB4DA0-64D5-405E-875C-D775AEF204BD}" dt="2020-09-06T19:46:38.424" v="1586"/>
          <ac:graphicFrameMkLst>
            <pc:docMk/>
            <pc:sldMk cId="3501285791" sldId="386"/>
            <ac:graphicFrameMk id="3" creationId="{C317861C-DF5F-4EDE-A44D-A27488DA589F}"/>
          </ac:graphicFrameMkLst>
        </pc:graphicFrameChg>
        <pc:graphicFrameChg chg="add mod modGraphic">
          <ac:chgData name="Joana Martins | TIS" userId="63273995-58b2-4331-ba7b-c8ab070e330a" providerId="ADAL" clId="{2BBB4DA0-64D5-405E-875C-D775AEF204BD}" dt="2020-09-06T19:47:46.372" v="1624" actId="113"/>
          <ac:graphicFrameMkLst>
            <pc:docMk/>
            <pc:sldMk cId="3501285791" sldId="386"/>
            <ac:graphicFrameMk id="4" creationId="{D7F5F722-3134-4B9F-B7D7-5BC9FC8770D7}"/>
          </ac:graphicFrameMkLst>
        </pc:graphicFrameChg>
        <pc:graphicFrameChg chg="mod modGraphic">
          <ac:chgData name="Joana Martins | TIS" userId="63273995-58b2-4331-ba7b-c8ab070e330a" providerId="ADAL" clId="{2BBB4DA0-64D5-405E-875C-D775AEF204BD}" dt="2020-09-06T19:47:36.674" v="1617" actId="20577"/>
          <ac:graphicFrameMkLst>
            <pc:docMk/>
            <pc:sldMk cId="3501285791" sldId="386"/>
            <ac:graphicFrameMk id="10" creationId="{00000000-0000-0000-0000-000000000000}"/>
          </ac:graphicFrameMkLst>
        </pc:graphicFrameChg>
      </pc:sldChg>
      <pc:sldChg chg="modSp mod">
        <pc:chgData name="Joana Martins | TIS" userId="63273995-58b2-4331-ba7b-c8ab070e330a" providerId="ADAL" clId="{2BBB4DA0-64D5-405E-875C-D775AEF204BD}" dt="2020-09-06T20:42:48.810" v="2431" actId="14100"/>
        <pc:sldMkLst>
          <pc:docMk/>
          <pc:sldMk cId="2625366073" sldId="387"/>
        </pc:sldMkLst>
        <pc:spChg chg="mod">
          <ac:chgData name="Joana Martins | TIS" userId="63273995-58b2-4331-ba7b-c8ab070e330a" providerId="ADAL" clId="{2BBB4DA0-64D5-405E-875C-D775AEF204BD}" dt="2020-09-06T20:23:05.854" v="1913"/>
          <ac:spMkLst>
            <pc:docMk/>
            <pc:sldMk cId="2625366073" sldId="387"/>
            <ac:spMk id="2" creationId="{00000000-0000-0000-0000-000000000000}"/>
          </ac:spMkLst>
        </pc:spChg>
        <pc:graphicFrameChg chg="mod modGraphic">
          <ac:chgData name="Joana Martins | TIS" userId="63273995-58b2-4331-ba7b-c8ab070e330a" providerId="ADAL" clId="{2BBB4DA0-64D5-405E-875C-D775AEF204BD}" dt="2020-09-06T20:42:47.569" v="2429" actId="14100"/>
          <ac:graphicFrameMkLst>
            <pc:docMk/>
            <pc:sldMk cId="2625366073" sldId="387"/>
            <ac:graphicFrameMk id="3" creationId="{C317861C-DF5F-4EDE-A44D-A27488DA589F}"/>
          </ac:graphicFrameMkLst>
        </pc:graphicFrameChg>
        <pc:graphicFrameChg chg="mod modGraphic">
          <ac:chgData name="Joana Martins | TIS" userId="63273995-58b2-4331-ba7b-c8ab070e330a" providerId="ADAL" clId="{2BBB4DA0-64D5-405E-875C-D775AEF204BD}" dt="2020-09-06T20:42:48.810" v="2431" actId="14100"/>
          <ac:graphicFrameMkLst>
            <pc:docMk/>
            <pc:sldMk cId="2625366073" sldId="387"/>
            <ac:graphicFrameMk id="10" creationId="{00000000-0000-0000-0000-000000000000}"/>
          </ac:graphicFrameMkLst>
        </pc:graphicFrameChg>
      </pc:sldChg>
      <pc:sldChg chg="modSp add mod ord">
        <pc:chgData name="Joana Martins | TIS" userId="63273995-58b2-4331-ba7b-c8ab070e330a" providerId="ADAL" clId="{2BBB4DA0-64D5-405E-875C-D775AEF204BD}" dt="2020-09-06T20:42:19.844" v="2423" actId="1076"/>
        <pc:sldMkLst>
          <pc:docMk/>
          <pc:sldMk cId="3113147509" sldId="388"/>
        </pc:sldMkLst>
        <pc:spChg chg="mod">
          <ac:chgData name="Joana Martins | TIS" userId="63273995-58b2-4331-ba7b-c8ab070e330a" providerId="ADAL" clId="{2BBB4DA0-64D5-405E-875C-D775AEF204BD}" dt="2020-09-06T20:37:07.738" v="2253"/>
          <ac:spMkLst>
            <pc:docMk/>
            <pc:sldMk cId="3113147509" sldId="388"/>
            <ac:spMk id="2" creationId="{00000000-0000-0000-0000-000000000000}"/>
          </ac:spMkLst>
        </pc:spChg>
        <pc:graphicFrameChg chg="mod modGraphic">
          <ac:chgData name="Joana Martins | TIS" userId="63273995-58b2-4331-ba7b-c8ab070e330a" providerId="ADAL" clId="{2BBB4DA0-64D5-405E-875C-D775AEF204BD}" dt="2020-09-06T20:42:19.844" v="2423" actId="1076"/>
          <ac:graphicFrameMkLst>
            <pc:docMk/>
            <pc:sldMk cId="3113147509" sldId="388"/>
            <ac:graphicFrameMk id="10" creationId="{00000000-0000-0000-0000-000000000000}"/>
          </ac:graphicFrameMkLst>
        </pc:graphicFrameChg>
      </pc:sldChg>
      <pc:sldChg chg="new del">
        <pc:chgData name="Joana Martins | TIS" userId="63273995-58b2-4331-ba7b-c8ab070e330a" providerId="ADAL" clId="{2BBB4DA0-64D5-405E-875C-D775AEF204BD}" dt="2020-09-07T09:23:15.185" v="2618" actId="47"/>
        <pc:sldMkLst>
          <pc:docMk/>
          <pc:sldMk cId="751562977" sldId="389"/>
        </pc:sldMkLst>
      </pc:sldChg>
      <pc:sldChg chg="delSp modSp add mod">
        <pc:chgData name="Joana Martins | TIS" userId="63273995-58b2-4331-ba7b-c8ab070e330a" providerId="ADAL" clId="{2BBB4DA0-64D5-405E-875C-D775AEF204BD}" dt="2020-09-07T12:24:30.135" v="4146" actId="6549"/>
        <pc:sldMkLst>
          <pc:docMk/>
          <pc:sldMk cId="2774497435" sldId="390"/>
        </pc:sldMkLst>
        <pc:spChg chg="mod">
          <ac:chgData name="Joana Martins | TIS" userId="63273995-58b2-4331-ba7b-c8ab070e330a" providerId="ADAL" clId="{2BBB4DA0-64D5-405E-875C-D775AEF204BD}" dt="2020-09-07T09:23:25.918" v="2622" actId="20577"/>
          <ac:spMkLst>
            <pc:docMk/>
            <pc:sldMk cId="2774497435" sldId="390"/>
            <ac:spMk id="2" creationId="{00000000-0000-0000-0000-000000000000}"/>
          </ac:spMkLst>
        </pc:spChg>
        <pc:graphicFrameChg chg="mod modGraphic">
          <ac:chgData name="Joana Martins | TIS" userId="63273995-58b2-4331-ba7b-c8ab070e330a" providerId="ADAL" clId="{2BBB4DA0-64D5-405E-875C-D775AEF204BD}" dt="2020-09-07T12:24:30.135" v="4146" actId="6549"/>
          <ac:graphicFrameMkLst>
            <pc:docMk/>
            <pc:sldMk cId="2774497435" sldId="390"/>
            <ac:graphicFrameMk id="10" creationId="{04BF2227-4823-48ED-94F2-C0D4CB2EA483}"/>
          </ac:graphicFrameMkLst>
        </pc:graphicFrameChg>
        <pc:graphicFrameChg chg="del">
          <ac:chgData name="Joana Martins | TIS" userId="63273995-58b2-4331-ba7b-c8ab070e330a" providerId="ADAL" clId="{2BBB4DA0-64D5-405E-875C-D775AEF204BD}" dt="2020-09-07T09:23:29.644" v="2623" actId="478"/>
          <ac:graphicFrameMkLst>
            <pc:docMk/>
            <pc:sldMk cId="2774497435" sldId="390"/>
            <ac:graphicFrameMk id="11" creationId="{00000000-0000-0000-0000-000000000000}"/>
          </ac:graphicFrameMkLst>
        </pc:graphicFrameChg>
      </pc:sldChg>
    </pc:docChg>
  </pc:docChgLst>
  <pc:docChgLst>
    <pc:chgData name="Joana Martins | TIS" userId="63273995-58b2-4331-ba7b-c8ab070e330a" providerId="ADAL" clId="{AD002132-BBA6-4384-8060-C6597487BA00}"/>
    <pc:docChg chg="undo redo custSel addSld delSld modSld sldOrd">
      <pc:chgData name="Joana Martins | TIS" userId="63273995-58b2-4331-ba7b-c8ab070e330a" providerId="ADAL" clId="{AD002132-BBA6-4384-8060-C6597487BA00}" dt="2021-04-12T16:48:19.703" v="2037" actId="20577"/>
      <pc:docMkLst>
        <pc:docMk/>
      </pc:docMkLst>
      <pc:sldChg chg="modSp mod modNotesTx">
        <pc:chgData name="Joana Martins | TIS" userId="63273995-58b2-4331-ba7b-c8ab070e330a" providerId="ADAL" clId="{AD002132-BBA6-4384-8060-C6597487BA00}" dt="2021-04-12T16:40:01.716" v="2001" actId="20577"/>
        <pc:sldMkLst>
          <pc:docMk/>
          <pc:sldMk cId="382355663" sldId="256"/>
        </pc:sldMkLst>
        <pc:spChg chg="mod">
          <ac:chgData name="Joana Martins | TIS" userId="63273995-58b2-4331-ba7b-c8ab070e330a" providerId="ADAL" clId="{AD002132-BBA6-4384-8060-C6597487BA00}" dt="2021-04-12T08:02:29.493" v="21" actId="313"/>
          <ac:spMkLst>
            <pc:docMk/>
            <pc:sldMk cId="382355663" sldId="256"/>
            <ac:spMk id="2" creationId="{00000000-0000-0000-0000-000000000000}"/>
          </ac:spMkLst>
        </pc:spChg>
        <pc:spChg chg="mod">
          <ac:chgData name="Joana Martins | TIS" userId="63273995-58b2-4331-ba7b-c8ab070e330a" providerId="ADAL" clId="{AD002132-BBA6-4384-8060-C6597487BA00}" dt="2021-04-12T07:59:32.796" v="1"/>
          <ac:spMkLst>
            <pc:docMk/>
            <pc:sldMk cId="382355663" sldId="256"/>
            <ac:spMk id="3" creationId="{00000000-0000-0000-0000-000000000000}"/>
          </ac:spMkLst>
        </pc:spChg>
      </pc:sldChg>
      <pc:sldChg chg="addSp delSp modSp del mod">
        <pc:chgData name="Joana Martins | TIS" userId="63273995-58b2-4331-ba7b-c8ab070e330a" providerId="ADAL" clId="{AD002132-BBA6-4384-8060-C6597487BA00}" dt="2021-04-12T08:22:35.445" v="480" actId="47"/>
        <pc:sldMkLst>
          <pc:docMk/>
          <pc:sldMk cId="1435835607" sldId="364"/>
        </pc:sldMkLst>
        <pc:spChg chg="del mod">
          <ac:chgData name="Joana Martins | TIS" userId="63273995-58b2-4331-ba7b-c8ab070e330a" providerId="ADAL" clId="{AD002132-BBA6-4384-8060-C6597487BA00}" dt="2021-04-12T08:05:31.084" v="132" actId="478"/>
          <ac:spMkLst>
            <pc:docMk/>
            <pc:sldMk cId="1435835607" sldId="364"/>
            <ac:spMk id="2" creationId="{00000000-0000-0000-0000-000000000000}"/>
          </ac:spMkLst>
        </pc:spChg>
        <pc:spChg chg="add del mod">
          <ac:chgData name="Joana Martins | TIS" userId="63273995-58b2-4331-ba7b-c8ab070e330a" providerId="ADAL" clId="{AD002132-BBA6-4384-8060-C6597487BA00}" dt="2021-04-12T08:05:34.208" v="133" actId="478"/>
          <ac:spMkLst>
            <pc:docMk/>
            <pc:sldMk cId="1435835607" sldId="364"/>
            <ac:spMk id="5" creationId="{995593CC-3F2B-4231-9100-8C443B11E42E}"/>
          </ac:spMkLst>
        </pc:spChg>
        <pc:spChg chg="del">
          <ac:chgData name="Joana Martins | TIS" userId="63273995-58b2-4331-ba7b-c8ab070e330a" providerId="ADAL" clId="{AD002132-BBA6-4384-8060-C6597487BA00}" dt="2021-04-12T08:05:22.530" v="131" actId="478"/>
          <ac:spMkLst>
            <pc:docMk/>
            <pc:sldMk cId="1435835607" sldId="364"/>
            <ac:spMk id="6" creationId="{FFC07F4D-AC50-4444-8173-21503CFBFCE2}"/>
          </ac:spMkLst>
        </pc:spChg>
        <pc:spChg chg="add del mod">
          <ac:chgData name="Joana Martins | TIS" userId="63273995-58b2-4331-ba7b-c8ab070e330a" providerId="ADAL" clId="{AD002132-BBA6-4384-8060-C6597487BA00}" dt="2021-04-12T08:05:37.038" v="134" actId="478"/>
          <ac:spMkLst>
            <pc:docMk/>
            <pc:sldMk cId="1435835607" sldId="364"/>
            <ac:spMk id="8" creationId="{96CE825B-DB70-4A3C-8E06-2E8A35B685D9}"/>
          </ac:spMkLst>
        </pc:spChg>
        <pc:spChg chg="add del mod">
          <ac:chgData name="Joana Martins | TIS" userId="63273995-58b2-4331-ba7b-c8ab070e330a" providerId="ADAL" clId="{AD002132-BBA6-4384-8060-C6597487BA00}" dt="2021-04-12T08:08:06.477" v="181" actId="767"/>
          <ac:spMkLst>
            <pc:docMk/>
            <pc:sldMk cId="1435835607" sldId="364"/>
            <ac:spMk id="9" creationId="{17376FEA-A503-473A-8A8F-9D5CC0834FFF}"/>
          </ac:spMkLst>
        </pc:spChg>
        <pc:spChg chg="mod">
          <ac:chgData name="Joana Martins | TIS" userId="63273995-58b2-4331-ba7b-c8ab070e330a" providerId="ADAL" clId="{AD002132-BBA6-4384-8060-C6597487BA00}" dt="2021-04-12T08:07:27.149" v="150" actId="1076"/>
          <ac:spMkLst>
            <pc:docMk/>
            <pc:sldMk cId="1435835607" sldId="364"/>
            <ac:spMk id="27" creationId="{96D22D7F-4929-41FE-BFDC-3EE6ED666E06}"/>
          </ac:spMkLst>
        </pc:spChg>
        <pc:spChg chg="mod">
          <ac:chgData name="Joana Martins | TIS" userId="63273995-58b2-4331-ba7b-c8ab070e330a" providerId="ADAL" clId="{AD002132-BBA6-4384-8060-C6597487BA00}" dt="2021-04-12T08:07:38.680" v="152" actId="1076"/>
          <ac:spMkLst>
            <pc:docMk/>
            <pc:sldMk cId="1435835607" sldId="364"/>
            <ac:spMk id="29" creationId="{2B788506-C8E8-4737-AFE5-2261C15C2589}"/>
          </ac:spMkLst>
        </pc:spChg>
        <pc:spChg chg="mod">
          <ac:chgData name="Joana Martins | TIS" userId="63273995-58b2-4331-ba7b-c8ab070e330a" providerId="ADAL" clId="{AD002132-BBA6-4384-8060-C6597487BA00}" dt="2021-04-12T08:05:44.225" v="136" actId="1076"/>
          <ac:spMkLst>
            <pc:docMk/>
            <pc:sldMk cId="1435835607" sldId="364"/>
            <ac:spMk id="30" creationId="{F41CCA7D-FE86-4A9E-B218-4BF351B484C7}"/>
          </ac:spMkLst>
        </pc:spChg>
        <pc:spChg chg="mod">
          <ac:chgData name="Joana Martins | TIS" userId="63273995-58b2-4331-ba7b-c8ab070e330a" providerId="ADAL" clId="{AD002132-BBA6-4384-8060-C6597487BA00}" dt="2021-04-12T08:04:48.339" v="84"/>
          <ac:spMkLst>
            <pc:docMk/>
            <pc:sldMk cId="1435835607" sldId="364"/>
            <ac:spMk id="59" creationId="{D48C7CDB-432F-4186-BB34-F6E0CBBD25A6}"/>
          </ac:spMkLst>
        </pc:spChg>
        <pc:graphicFrameChg chg="mod">
          <ac:chgData name="Joana Martins | TIS" userId="63273995-58b2-4331-ba7b-c8ab070e330a" providerId="ADAL" clId="{AD002132-BBA6-4384-8060-C6597487BA00}" dt="2021-04-12T08:07:18.896" v="148" actId="20577"/>
          <ac:graphicFrameMkLst>
            <pc:docMk/>
            <pc:sldMk cId="1435835607" sldId="364"/>
            <ac:graphicFrameMk id="4" creationId="{03A2E7B8-0756-445C-AD6D-266D89C54A05}"/>
          </ac:graphicFrameMkLst>
        </pc:graphicFrameChg>
      </pc:sldChg>
      <pc:sldChg chg="ord">
        <pc:chgData name="Joana Martins | TIS" userId="63273995-58b2-4331-ba7b-c8ab070e330a" providerId="ADAL" clId="{AD002132-BBA6-4384-8060-C6597487BA00}" dt="2021-04-12T16:29:48.475" v="1215"/>
        <pc:sldMkLst>
          <pc:docMk/>
          <pc:sldMk cId="168673711" sldId="377"/>
        </pc:sldMkLst>
      </pc:sldChg>
      <pc:sldChg chg="modSp mod modNotesTx">
        <pc:chgData name="Joana Martins | TIS" userId="63273995-58b2-4331-ba7b-c8ab070e330a" providerId="ADAL" clId="{AD002132-BBA6-4384-8060-C6597487BA00}" dt="2021-04-12T16:38:50.618" v="1981" actId="20577"/>
        <pc:sldMkLst>
          <pc:docMk/>
          <pc:sldMk cId="119018200" sldId="379"/>
        </pc:sldMkLst>
        <pc:spChg chg="mod">
          <ac:chgData name="Joana Martins | TIS" userId="63273995-58b2-4331-ba7b-c8ab070e330a" providerId="ADAL" clId="{AD002132-BBA6-4384-8060-C6597487BA00}" dt="2021-04-12T08:22:32.242" v="479" actId="5793"/>
          <ac:spMkLst>
            <pc:docMk/>
            <pc:sldMk cId="119018200" sldId="379"/>
            <ac:spMk id="2" creationId="{00000000-0000-0000-0000-000000000000}"/>
          </ac:spMkLst>
        </pc:spChg>
        <pc:spChg chg="mod">
          <ac:chgData name="Joana Martins | TIS" userId="63273995-58b2-4331-ba7b-c8ab070e330a" providerId="ADAL" clId="{AD002132-BBA6-4384-8060-C6597487BA00}" dt="2021-04-12T08:04:39.086" v="82"/>
          <ac:spMkLst>
            <pc:docMk/>
            <pc:sldMk cId="119018200" sldId="379"/>
            <ac:spMk id="7" creationId="{2DD44A75-6099-4158-8207-52DAD2FE2D1E}"/>
          </ac:spMkLst>
        </pc:spChg>
        <pc:graphicFrameChg chg="mod modGraphic">
          <ac:chgData name="Joana Martins | TIS" userId="63273995-58b2-4331-ba7b-c8ab070e330a" providerId="ADAL" clId="{AD002132-BBA6-4384-8060-C6597487BA00}" dt="2021-04-12T08:21:45.271" v="424"/>
          <ac:graphicFrameMkLst>
            <pc:docMk/>
            <pc:sldMk cId="119018200" sldId="379"/>
            <ac:graphicFrameMk id="3" creationId="{7B8F2D22-CBD4-4749-9D15-949F00DE495A}"/>
          </ac:graphicFrameMkLst>
        </pc:graphicFrameChg>
      </pc:sldChg>
      <pc:sldChg chg="del">
        <pc:chgData name="Joana Martins | TIS" userId="63273995-58b2-4331-ba7b-c8ab070e330a" providerId="ADAL" clId="{AD002132-BBA6-4384-8060-C6597487BA00}" dt="2021-04-12T16:19:18.250" v="889" actId="47"/>
        <pc:sldMkLst>
          <pc:docMk/>
          <pc:sldMk cId="2774497435" sldId="390"/>
        </pc:sldMkLst>
      </pc:sldChg>
      <pc:sldChg chg="modSp mod modNotesTx">
        <pc:chgData name="Joana Martins | TIS" userId="63273995-58b2-4331-ba7b-c8ab070e330a" providerId="ADAL" clId="{AD002132-BBA6-4384-8060-C6597487BA00}" dt="2021-04-12T11:05:24.998" v="876"/>
        <pc:sldMkLst>
          <pc:docMk/>
          <pc:sldMk cId="9566771" sldId="403"/>
        </pc:sldMkLst>
        <pc:spChg chg="mod">
          <ac:chgData name="Joana Martins | TIS" userId="63273995-58b2-4331-ba7b-c8ab070e330a" providerId="ADAL" clId="{AD002132-BBA6-4384-8060-C6597487BA00}" dt="2021-04-12T08:03:25.399" v="57"/>
          <ac:spMkLst>
            <pc:docMk/>
            <pc:sldMk cId="9566771" sldId="403"/>
            <ac:spMk id="9" creationId="{00000000-0000-0000-0000-000000000000}"/>
          </ac:spMkLst>
        </pc:spChg>
      </pc:sldChg>
      <pc:sldChg chg="modSp mod modNotesTx">
        <pc:chgData name="Joana Martins | TIS" userId="63273995-58b2-4331-ba7b-c8ab070e330a" providerId="ADAL" clId="{AD002132-BBA6-4384-8060-C6597487BA00}" dt="2021-04-12T11:05:57.359" v="881" actId="6549"/>
        <pc:sldMkLst>
          <pc:docMk/>
          <pc:sldMk cId="894849529" sldId="404"/>
        </pc:sldMkLst>
        <pc:spChg chg="mod">
          <ac:chgData name="Joana Martins | TIS" userId="63273995-58b2-4331-ba7b-c8ab070e330a" providerId="ADAL" clId="{AD002132-BBA6-4384-8060-C6597487BA00}" dt="2021-04-12T08:03:22.286" v="56"/>
          <ac:spMkLst>
            <pc:docMk/>
            <pc:sldMk cId="894849529" sldId="404"/>
            <ac:spMk id="9" creationId="{00000000-0000-0000-0000-000000000000}"/>
          </ac:spMkLst>
        </pc:spChg>
      </pc:sldChg>
      <pc:sldChg chg="del">
        <pc:chgData name="Joana Martins | TIS" userId="63273995-58b2-4331-ba7b-c8ab070e330a" providerId="ADAL" clId="{AD002132-BBA6-4384-8060-C6597487BA00}" dt="2021-04-12T08:01:11.016" v="2" actId="47"/>
        <pc:sldMkLst>
          <pc:docMk/>
          <pc:sldMk cId="4018927687" sldId="406"/>
        </pc:sldMkLst>
      </pc:sldChg>
      <pc:sldChg chg="modSp mod ord modNotesTx">
        <pc:chgData name="Joana Martins | TIS" userId="63273995-58b2-4331-ba7b-c8ab070e330a" providerId="ADAL" clId="{AD002132-BBA6-4384-8060-C6597487BA00}" dt="2021-04-12T16:48:19.703" v="2037" actId="20577"/>
        <pc:sldMkLst>
          <pc:docMk/>
          <pc:sldMk cId="2829296786" sldId="407"/>
        </pc:sldMkLst>
        <pc:spChg chg="mod">
          <ac:chgData name="Joana Martins | TIS" userId="63273995-58b2-4331-ba7b-c8ab070e330a" providerId="ADAL" clId="{AD002132-BBA6-4384-8060-C6597487BA00}" dt="2021-04-12T08:03:04.364" v="55"/>
          <ac:spMkLst>
            <pc:docMk/>
            <pc:sldMk cId="2829296786" sldId="407"/>
            <ac:spMk id="8" creationId="{A60FC9CE-BF7D-4D02-AD8B-E6D27136D711}"/>
          </ac:spMkLst>
        </pc:spChg>
      </pc:sldChg>
      <pc:sldChg chg="addSp delSp modSp mod ord modNotesTx">
        <pc:chgData name="Joana Martins | TIS" userId="63273995-58b2-4331-ba7b-c8ab070e330a" providerId="ADAL" clId="{AD002132-BBA6-4384-8060-C6597487BA00}" dt="2021-04-12T16:48:16.348" v="2035" actId="20577"/>
        <pc:sldMkLst>
          <pc:docMk/>
          <pc:sldMk cId="1935042404" sldId="408"/>
        </pc:sldMkLst>
        <pc:spChg chg="mod">
          <ac:chgData name="Joana Martins | TIS" userId="63273995-58b2-4331-ba7b-c8ab070e330a" providerId="ADAL" clId="{AD002132-BBA6-4384-8060-C6597487BA00}" dt="2021-04-12T08:02:52.492" v="54" actId="6549"/>
          <ac:spMkLst>
            <pc:docMk/>
            <pc:sldMk cId="1935042404" sldId="408"/>
            <ac:spMk id="8" creationId="{A60FC9CE-BF7D-4D02-AD8B-E6D27136D711}"/>
          </ac:spMkLst>
        </pc:spChg>
        <pc:spChg chg="add del">
          <ac:chgData name="Joana Martins | TIS" userId="63273995-58b2-4331-ba7b-c8ab070e330a" providerId="ADAL" clId="{AD002132-BBA6-4384-8060-C6597487BA00}" dt="2021-04-12T08:01:46.965" v="7" actId="21"/>
          <ac:spMkLst>
            <pc:docMk/>
            <pc:sldMk cId="1935042404" sldId="408"/>
            <ac:spMk id="9" creationId="{26B48719-5B36-4725-9624-66AA388C693C}"/>
          </ac:spMkLst>
        </pc:spChg>
        <pc:spChg chg="add del mod">
          <ac:chgData name="Joana Martins | TIS" userId="63273995-58b2-4331-ba7b-c8ab070e330a" providerId="ADAL" clId="{AD002132-BBA6-4384-8060-C6597487BA00}" dt="2021-04-12T08:02:07.638" v="15"/>
          <ac:spMkLst>
            <pc:docMk/>
            <pc:sldMk cId="1935042404" sldId="408"/>
            <ac:spMk id="19" creationId="{7ECF6C54-1045-433B-874A-F12EA0CC426C}"/>
          </ac:spMkLst>
        </pc:spChg>
        <pc:graphicFrameChg chg="mod ord">
          <ac:chgData name="Joana Martins | TIS" userId="63273995-58b2-4331-ba7b-c8ab070e330a" providerId="ADAL" clId="{AD002132-BBA6-4384-8060-C6597487BA00}" dt="2021-04-12T08:02:00.639" v="13" actId="171"/>
          <ac:graphicFrameMkLst>
            <pc:docMk/>
            <pc:sldMk cId="1935042404" sldId="408"/>
            <ac:graphicFrameMk id="3" creationId="{A67B0552-9FC2-4EB0-8399-B0191203BF11}"/>
          </ac:graphicFrameMkLst>
        </pc:graphicFrameChg>
      </pc:sldChg>
      <pc:sldChg chg="addSp delSp modSp add mod ord">
        <pc:chgData name="Joana Martins | TIS" userId="63273995-58b2-4331-ba7b-c8ab070e330a" providerId="ADAL" clId="{AD002132-BBA6-4384-8060-C6597487BA00}" dt="2021-04-12T16:29:22.977" v="1209"/>
        <pc:sldMkLst>
          <pc:docMk/>
          <pc:sldMk cId="349805045" sldId="409"/>
        </pc:sldMkLst>
        <pc:spChg chg="del">
          <ac:chgData name="Joana Martins | TIS" userId="63273995-58b2-4331-ba7b-c8ab070e330a" providerId="ADAL" clId="{AD002132-BBA6-4384-8060-C6597487BA00}" dt="2021-04-12T16:28:48.101" v="1201" actId="478"/>
          <ac:spMkLst>
            <pc:docMk/>
            <pc:sldMk cId="349805045" sldId="409"/>
            <ac:spMk id="2" creationId="{00000000-0000-0000-0000-000000000000}"/>
          </ac:spMkLst>
        </pc:spChg>
        <pc:spChg chg="add del mod">
          <ac:chgData name="Joana Martins | TIS" userId="63273995-58b2-4331-ba7b-c8ab070e330a" providerId="ADAL" clId="{AD002132-BBA6-4384-8060-C6597487BA00}" dt="2021-04-12T16:28:51.225" v="1202" actId="478"/>
          <ac:spMkLst>
            <pc:docMk/>
            <pc:sldMk cId="349805045" sldId="409"/>
            <ac:spMk id="4" creationId="{01DEED99-A9CD-410E-B8C9-28B448F223B5}"/>
          </ac:spMkLst>
        </pc:spChg>
        <pc:graphicFrameChg chg="mod modGraphic">
          <ac:chgData name="Joana Martins | TIS" userId="63273995-58b2-4331-ba7b-c8ab070e330a" providerId="ADAL" clId="{AD002132-BBA6-4384-8060-C6597487BA00}" dt="2021-04-12T16:29:03.990" v="1207" actId="1076"/>
          <ac:graphicFrameMkLst>
            <pc:docMk/>
            <pc:sldMk cId="349805045" sldId="409"/>
            <ac:graphicFrameMk id="11" creationId="{00000000-0000-0000-0000-000000000000}"/>
          </ac:graphicFrameMkLst>
        </pc:graphicFrameChg>
      </pc:sldChg>
      <pc:sldChg chg="addSp delSp modSp add del ord modNotesTx">
        <pc:chgData name="Joana Martins | TIS" userId="63273995-58b2-4331-ba7b-c8ab070e330a" providerId="ADAL" clId="{AD002132-BBA6-4384-8060-C6597487BA00}" dt="2021-04-12T08:22:40.829" v="481" actId="47"/>
        <pc:sldMkLst>
          <pc:docMk/>
          <pc:sldMk cId="1819785120" sldId="409"/>
        </pc:sldMkLst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5" creationId="{E34B6187-A495-4F0F-800F-92425214CE80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8" creationId="{E19D803E-0349-4C7F-B870-E881E10C928C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9" creationId="{A0B0D236-665D-46D6-9520-EBE871960CAF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10" creationId="{0868BA1D-82FC-445C-A0A0-7F58B5D58EA4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11" creationId="{94BB3334-A013-4DE4-9F2D-BCFFA0236A3E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13" creationId="{BC1C34BF-BDAB-49E4-9736-F7C389D7AF5C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14" creationId="{5353E53E-248C-4C16-A85E-AA53A0CD0D8D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15" creationId="{8601ED48-7727-4CC4-BB9C-7865CDBFD16B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16" creationId="{110AF181-503E-4B80-BDC5-1F50DEAA961E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17" creationId="{7AAB53F5-62F5-464E-A70C-2CE2C6FA8368}"/>
          </ac:spMkLst>
        </pc:spChg>
        <pc:spChg chg="mod">
          <ac:chgData name="Joana Martins | TIS" userId="63273995-58b2-4331-ba7b-c8ab070e330a" providerId="ADAL" clId="{AD002132-BBA6-4384-8060-C6597487BA00}" dt="2021-04-12T08:12:05.168" v="196" actId="18245"/>
          <ac:spMkLst>
            <pc:docMk/>
            <pc:sldMk cId="1819785120" sldId="409"/>
            <ac:spMk id="18" creationId="{AFB8332B-5F8A-411C-9731-EB69D15889A6}"/>
          </ac:spMkLst>
        </pc:spChg>
        <pc:spChg chg="mod">
          <ac:chgData name="Joana Martins | TIS" userId="63273995-58b2-4331-ba7b-c8ab070e330a" providerId="ADAL" clId="{AD002132-BBA6-4384-8060-C6597487BA00}" dt="2021-04-12T08:12:03.205" v="195" actId="18245"/>
          <ac:spMkLst>
            <pc:docMk/>
            <pc:sldMk cId="1819785120" sldId="409"/>
            <ac:spMk id="19" creationId="{A25A62F8-FA89-4563-BD5A-C32E5D61D3E3}"/>
          </ac:spMkLst>
        </pc:spChg>
        <pc:grpChg chg="mod">
          <ac:chgData name="Joana Martins | TIS" userId="63273995-58b2-4331-ba7b-c8ab070e330a" providerId="ADAL" clId="{AD002132-BBA6-4384-8060-C6597487BA00}" dt="2021-04-12T08:12:05.168" v="196" actId="18245"/>
          <ac:grpSpMkLst>
            <pc:docMk/>
            <pc:sldMk cId="1819785120" sldId="409"/>
            <ac:grpSpMk id="4" creationId="{1D09B3FB-EEF5-4B91-A281-843C388CDEEB}"/>
          </ac:grpSpMkLst>
        </pc:grpChg>
        <pc:graphicFrameChg chg="add del mod">
          <ac:chgData name="Joana Martins | TIS" userId="63273995-58b2-4331-ba7b-c8ab070e330a" providerId="ADAL" clId="{AD002132-BBA6-4384-8060-C6597487BA00}" dt="2021-04-12T08:12:26.577" v="197" actId="20577"/>
          <ac:graphicFrameMkLst>
            <pc:docMk/>
            <pc:sldMk cId="1819785120" sldId="409"/>
            <ac:graphicFrameMk id="3" creationId="{7B8F2D22-CBD4-4749-9D15-949F00DE495A}"/>
          </ac:graphicFrameMkLst>
        </pc:graphicFrameChg>
      </pc:sldChg>
      <pc:sldChg chg="add del">
        <pc:chgData name="Joana Martins | TIS" userId="63273995-58b2-4331-ba7b-c8ab070e330a" providerId="ADAL" clId="{AD002132-BBA6-4384-8060-C6597487BA00}" dt="2021-04-12T16:28:03.383" v="1191" actId="2890"/>
        <pc:sldMkLst>
          <pc:docMk/>
          <pc:sldMk cId="2069251005" sldId="409"/>
        </pc:sldMkLst>
      </pc:sldChg>
      <pc:sldChg chg="modSp add del mod">
        <pc:chgData name="Joana Martins | TIS" userId="63273995-58b2-4331-ba7b-c8ab070e330a" providerId="ADAL" clId="{AD002132-BBA6-4384-8060-C6597487BA00}" dt="2021-04-12T08:08:08.986" v="182" actId="47"/>
        <pc:sldMkLst>
          <pc:docMk/>
          <pc:sldMk cId="3792998796" sldId="409"/>
        </pc:sldMkLst>
        <pc:spChg chg="mod">
          <ac:chgData name="Joana Martins | TIS" userId="63273995-58b2-4331-ba7b-c8ab070e330a" providerId="ADAL" clId="{AD002132-BBA6-4384-8060-C6597487BA00}" dt="2021-04-12T08:05:15.742" v="130" actId="6549"/>
          <ac:spMkLst>
            <pc:docMk/>
            <pc:sldMk cId="3792998796" sldId="409"/>
            <ac:spMk id="6" creationId="{FFC07F4D-AC50-4444-8173-21503CFBFCE2}"/>
          </ac:spMkLst>
        </pc:spChg>
      </pc:sldChg>
      <pc:sldChg chg="add del">
        <pc:chgData name="Joana Martins | TIS" userId="63273995-58b2-4331-ba7b-c8ab070e330a" providerId="ADAL" clId="{AD002132-BBA6-4384-8060-C6597487BA00}" dt="2021-04-12T08:22:41.593" v="482" actId="47"/>
        <pc:sldMkLst>
          <pc:docMk/>
          <pc:sldMk cId="3842209338" sldId="410"/>
        </pc:sldMkLst>
      </pc:sldChg>
    </pc:docChg>
  </pc:docChgLst>
  <pc:docChgLst>
    <pc:chgData name="Joana Martins | TIS" userId="63273995-58b2-4331-ba7b-c8ab070e330a" providerId="ADAL" clId="{D7F5DCFF-18E5-46CA-97CC-6EA6CBE46C56}"/>
    <pc:docChg chg="undo redo custSel addSld delSld modSld sldOrd">
      <pc:chgData name="Joana Martins | TIS" userId="63273995-58b2-4331-ba7b-c8ab070e330a" providerId="ADAL" clId="{D7F5DCFF-18E5-46CA-97CC-6EA6CBE46C56}" dt="2021-03-10T18:05:39.039" v="3392" actId="14734"/>
      <pc:docMkLst>
        <pc:docMk/>
      </pc:docMkLst>
      <pc:sldChg chg="modSp mod">
        <pc:chgData name="Joana Martins | TIS" userId="63273995-58b2-4331-ba7b-c8ab070e330a" providerId="ADAL" clId="{D7F5DCFF-18E5-46CA-97CC-6EA6CBE46C56}" dt="2021-03-10T11:43:01.661" v="697" actId="20577"/>
        <pc:sldMkLst>
          <pc:docMk/>
          <pc:sldMk cId="382355663" sldId="256"/>
        </pc:sldMkLst>
        <pc:spChg chg="mod">
          <ac:chgData name="Joana Martins | TIS" userId="63273995-58b2-4331-ba7b-c8ab070e330a" providerId="ADAL" clId="{D7F5DCFF-18E5-46CA-97CC-6EA6CBE46C56}" dt="2021-03-10T11:42:36.469" v="689" actId="20577"/>
          <ac:spMkLst>
            <pc:docMk/>
            <pc:sldMk cId="382355663" sldId="256"/>
            <ac:spMk id="2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1:43:01.661" v="697" actId="20577"/>
          <ac:spMkLst>
            <pc:docMk/>
            <pc:sldMk cId="382355663" sldId="256"/>
            <ac:spMk id="3" creationId="{00000000-0000-0000-0000-000000000000}"/>
          </ac:spMkLst>
        </pc:spChg>
      </pc:sldChg>
      <pc:sldChg chg="delSp modSp del mod">
        <pc:chgData name="Joana Martins | TIS" userId="63273995-58b2-4331-ba7b-c8ab070e330a" providerId="ADAL" clId="{D7F5DCFF-18E5-46CA-97CC-6EA6CBE46C56}" dt="2021-03-10T12:16:51.448" v="1192" actId="47"/>
        <pc:sldMkLst>
          <pc:docMk/>
          <pc:sldMk cId="3571953055" sldId="273"/>
        </pc:sldMkLst>
        <pc:spChg chg="mod">
          <ac:chgData name="Joana Martins | TIS" userId="63273995-58b2-4331-ba7b-c8ab070e330a" providerId="ADAL" clId="{D7F5DCFF-18E5-46CA-97CC-6EA6CBE46C56}" dt="2021-03-10T11:44:53.777" v="731" actId="5793"/>
          <ac:spMkLst>
            <pc:docMk/>
            <pc:sldMk cId="3571953055" sldId="273"/>
            <ac:spMk id="2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1:36:43.097" v="205" actId="313"/>
          <ac:spMkLst>
            <pc:docMk/>
            <pc:sldMk cId="3571953055" sldId="273"/>
            <ac:spMk id="9" creationId="{00000000-0000-0000-0000-000000000000}"/>
          </ac:spMkLst>
        </pc:spChg>
        <pc:graphicFrameChg chg="del">
          <ac:chgData name="Joana Martins | TIS" userId="63273995-58b2-4331-ba7b-c8ab070e330a" providerId="ADAL" clId="{D7F5DCFF-18E5-46CA-97CC-6EA6CBE46C56}" dt="2021-03-10T11:49:31.373" v="733" actId="478"/>
          <ac:graphicFrameMkLst>
            <pc:docMk/>
            <pc:sldMk cId="3571953055" sldId="273"/>
            <ac:graphicFrameMk id="11" creationId="{00000000-0000-0000-0000-000000000000}"/>
          </ac:graphicFrameMkLst>
        </pc:graphicFrameChg>
      </pc:sldChg>
      <pc:sldChg chg="modSp mod">
        <pc:chgData name="Joana Martins | TIS" userId="63273995-58b2-4331-ba7b-c8ab070e330a" providerId="ADAL" clId="{D7F5DCFF-18E5-46CA-97CC-6EA6CBE46C56}" dt="2021-03-10T18:05:01.005" v="3387" actId="20577"/>
        <pc:sldMkLst>
          <pc:docMk/>
          <pc:sldMk cId="4033925174" sldId="363"/>
        </pc:sldMkLst>
        <pc:spChg chg="mod">
          <ac:chgData name="Joana Martins | TIS" userId="63273995-58b2-4331-ba7b-c8ab070e330a" providerId="ADAL" clId="{D7F5DCFF-18E5-46CA-97CC-6EA6CBE46C56}" dt="2021-03-10T18:02:17.137" v="3321" actId="20577"/>
          <ac:spMkLst>
            <pc:docMk/>
            <pc:sldMk cId="4033925174" sldId="363"/>
            <ac:spMk id="2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1:37:16.937" v="213" actId="1076"/>
          <ac:spMkLst>
            <pc:docMk/>
            <pc:sldMk cId="4033925174" sldId="363"/>
            <ac:spMk id="6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1:37:22.015" v="214"/>
          <ac:spMkLst>
            <pc:docMk/>
            <pc:sldMk cId="4033925174" sldId="363"/>
            <ac:spMk id="8" creationId="{A60FC9CE-BF7D-4D02-AD8B-E6D27136D711}"/>
          </ac:spMkLst>
        </pc:spChg>
        <pc:graphicFrameChg chg="mod modGraphic">
          <ac:chgData name="Joana Martins | TIS" userId="63273995-58b2-4331-ba7b-c8ab070e330a" providerId="ADAL" clId="{D7F5DCFF-18E5-46CA-97CC-6EA6CBE46C56}" dt="2021-03-10T18:05:01.005" v="3387" actId="20577"/>
          <ac:graphicFrameMkLst>
            <pc:docMk/>
            <pc:sldMk cId="4033925174" sldId="363"/>
            <ac:graphicFrameMk id="11" creationId="{00000000-0000-0000-0000-000000000000}"/>
          </ac:graphicFrameMkLst>
        </pc:graphicFrameChg>
      </pc:sldChg>
      <pc:sldChg chg="addSp delSp modSp add mod ord modNotesTx">
        <pc:chgData name="Joana Martins | TIS" userId="63273995-58b2-4331-ba7b-c8ab070e330a" providerId="ADAL" clId="{D7F5DCFF-18E5-46CA-97CC-6EA6CBE46C56}" dt="2021-03-10T18:03:29.105" v="3337" actId="20577"/>
        <pc:sldMkLst>
          <pc:docMk/>
          <pc:sldMk cId="1435835607" sldId="364"/>
        </pc:sldMkLst>
        <pc:spChg chg="mod">
          <ac:chgData name="Joana Martins | TIS" userId="63273995-58b2-4331-ba7b-c8ab070e330a" providerId="ADAL" clId="{D7F5DCFF-18E5-46CA-97CC-6EA6CBE46C56}" dt="2021-03-10T11:51:39.486" v="737"/>
          <ac:spMkLst>
            <pc:docMk/>
            <pc:sldMk cId="1435835607" sldId="364"/>
            <ac:spMk id="2" creationId="{00000000-0000-0000-0000-000000000000}"/>
          </ac:spMkLst>
        </pc:spChg>
        <pc:spChg chg="del mod">
          <ac:chgData name="Joana Martins | TIS" userId="63273995-58b2-4331-ba7b-c8ab070e330a" providerId="ADAL" clId="{D7F5DCFF-18E5-46CA-97CC-6EA6CBE46C56}" dt="2021-03-10T11:57:44.341" v="861" actId="478"/>
          <ac:spMkLst>
            <pc:docMk/>
            <pc:sldMk cId="1435835607" sldId="364"/>
            <ac:spMk id="9" creationId="{00000000-0000-0000-0000-000000000000}"/>
          </ac:spMkLst>
        </pc:spChg>
        <pc:spChg chg="del">
          <ac:chgData name="Joana Martins | TIS" userId="63273995-58b2-4331-ba7b-c8ab070e330a" providerId="ADAL" clId="{D7F5DCFF-18E5-46CA-97CC-6EA6CBE46C56}" dt="2021-03-10T11:52:02.918" v="741" actId="478"/>
          <ac:spMkLst>
            <pc:docMk/>
            <pc:sldMk cId="1435835607" sldId="364"/>
            <ac:spMk id="14" creationId="{00000000-0000-0000-0000-000000000000}"/>
          </ac:spMkLst>
        </pc:spChg>
        <pc:spChg chg="add mod">
          <ac:chgData name="Joana Martins | TIS" userId="63273995-58b2-4331-ba7b-c8ab070e330a" providerId="ADAL" clId="{D7F5DCFF-18E5-46CA-97CC-6EA6CBE46C56}" dt="2021-03-10T12:10:17.156" v="1111" actId="207"/>
          <ac:spMkLst>
            <pc:docMk/>
            <pc:sldMk cId="1435835607" sldId="364"/>
            <ac:spMk id="23" creationId="{C4548F4B-E725-452C-9740-BA217C21C785}"/>
          </ac:spMkLst>
        </pc:spChg>
        <pc:spChg chg="del mod">
          <ac:chgData name="Joana Martins | TIS" userId="63273995-58b2-4331-ba7b-c8ab070e330a" providerId="ADAL" clId="{D7F5DCFF-18E5-46CA-97CC-6EA6CBE46C56}" dt="2021-03-10T11:57:05.709" v="833" actId="478"/>
          <ac:spMkLst>
            <pc:docMk/>
            <pc:sldMk cId="1435835607" sldId="364"/>
            <ac:spMk id="36" creationId="{60C1613F-C60E-4D18-9121-C6D2D1464B26}"/>
          </ac:spMkLst>
        </pc:spChg>
        <pc:spChg chg="del">
          <ac:chgData name="Joana Martins | TIS" userId="63273995-58b2-4331-ba7b-c8ab070e330a" providerId="ADAL" clId="{D7F5DCFF-18E5-46CA-97CC-6EA6CBE46C56}" dt="2021-03-10T11:52:01.931" v="740" actId="478"/>
          <ac:spMkLst>
            <pc:docMk/>
            <pc:sldMk cId="1435835607" sldId="364"/>
            <ac:spMk id="37" creationId="{C67BB422-E6EF-423D-B861-287A1245E906}"/>
          </ac:spMkLst>
        </pc:spChg>
        <pc:spChg chg="add del mod">
          <ac:chgData name="Joana Martins | TIS" userId="63273995-58b2-4331-ba7b-c8ab070e330a" providerId="ADAL" clId="{D7F5DCFF-18E5-46CA-97CC-6EA6CBE46C56}" dt="2021-03-10T11:54:42.483" v="772" actId="478"/>
          <ac:spMkLst>
            <pc:docMk/>
            <pc:sldMk cId="1435835607" sldId="364"/>
            <ac:spMk id="42" creationId="{D314B569-BF92-4EDC-BD0E-79E5ADC30161}"/>
          </ac:spMkLst>
        </pc:spChg>
        <pc:spChg chg="del mod">
          <ac:chgData name="Joana Martins | TIS" userId="63273995-58b2-4331-ba7b-c8ab070e330a" providerId="ADAL" clId="{D7F5DCFF-18E5-46CA-97CC-6EA6CBE46C56}" dt="2021-03-10T11:56:01.794" v="795" actId="478"/>
          <ac:spMkLst>
            <pc:docMk/>
            <pc:sldMk cId="1435835607" sldId="364"/>
            <ac:spMk id="43" creationId="{00000000-0000-0000-0000-000000000000}"/>
          </ac:spMkLst>
        </pc:spChg>
        <pc:spChg chg="del">
          <ac:chgData name="Joana Martins | TIS" userId="63273995-58b2-4331-ba7b-c8ab070e330a" providerId="ADAL" clId="{D7F5DCFF-18E5-46CA-97CC-6EA6CBE46C56}" dt="2021-03-10T11:51:59.962" v="739" actId="478"/>
          <ac:spMkLst>
            <pc:docMk/>
            <pc:sldMk cId="1435835607" sldId="364"/>
            <ac:spMk id="44" creationId="{00000000-0000-0000-0000-000000000000}"/>
          </ac:spMkLst>
        </pc:spChg>
        <pc:spChg chg="del mod">
          <ac:chgData name="Joana Martins | TIS" userId="63273995-58b2-4331-ba7b-c8ab070e330a" providerId="ADAL" clId="{D7F5DCFF-18E5-46CA-97CC-6EA6CBE46C56}" dt="2021-03-10T11:56:19.953" v="802" actId="478"/>
          <ac:spMkLst>
            <pc:docMk/>
            <pc:sldMk cId="1435835607" sldId="364"/>
            <ac:spMk id="45" creationId="{00000000-0000-0000-0000-000000000000}"/>
          </ac:spMkLst>
        </pc:spChg>
        <pc:spChg chg="del">
          <ac:chgData name="Joana Martins | TIS" userId="63273995-58b2-4331-ba7b-c8ab070e330a" providerId="ADAL" clId="{D7F5DCFF-18E5-46CA-97CC-6EA6CBE46C56}" dt="2021-03-10T11:51:58.403" v="738" actId="478"/>
          <ac:spMkLst>
            <pc:docMk/>
            <pc:sldMk cId="1435835607" sldId="364"/>
            <ac:spMk id="46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8:02:39.058" v="3324" actId="20577"/>
          <ac:spMkLst>
            <pc:docMk/>
            <pc:sldMk cId="1435835607" sldId="364"/>
            <ac:spMk id="49" creationId="{F505FD7F-32DB-4752-AAA2-E9EF719BB02F}"/>
          </ac:spMkLst>
        </pc:spChg>
        <pc:spChg chg="add mod">
          <ac:chgData name="Joana Martins | TIS" userId="63273995-58b2-4331-ba7b-c8ab070e330a" providerId="ADAL" clId="{D7F5DCFF-18E5-46CA-97CC-6EA6CBE46C56}" dt="2021-03-10T12:13:52.483" v="1155" actId="113"/>
          <ac:spMkLst>
            <pc:docMk/>
            <pc:sldMk cId="1435835607" sldId="364"/>
            <ac:spMk id="50" creationId="{08CDAF98-D649-4729-A218-5F58328EB498}"/>
          </ac:spMkLst>
        </pc:spChg>
        <pc:spChg chg="add mod">
          <ac:chgData name="Joana Martins | TIS" userId="63273995-58b2-4331-ba7b-c8ab070e330a" providerId="ADAL" clId="{D7F5DCFF-18E5-46CA-97CC-6EA6CBE46C56}" dt="2021-03-10T12:13:48.138" v="1154" actId="113"/>
          <ac:spMkLst>
            <pc:docMk/>
            <pc:sldMk cId="1435835607" sldId="364"/>
            <ac:spMk id="52" creationId="{AFD9CC7D-C564-42DB-A557-5915ED1EEF05}"/>
          </ac:spMkLst>
        </pc:spChg>
        <pc:spChg chg="add mod">
          <ac:chgData name="Joana Martins | TIS" userId="63273995-58b2-4331-ba7b-c8ab070e330a" providerId="ADAL" clId="{D7F5DCFF-18E5-46CA-97CC-6EA6CBE46C56}" dt="2021-03-10T12:12:48.130" v="1138" actId="1076"/>
          <ac:spMkLst>
            <pc:docMk/>
            <pc:sldMk cId="1435835607" sldId="364"/>
            <ac:spMk id="53" creationId="{B015132C-D920-42D3-BE90-E4A6B938DCBE}"/>
          </ac:spMkLst>
        </pc:spChg>
        <pc:spChg chg="add mod">
          <ac:chgData name="Joana Martins | TIS" userId="63273995-58b2-4331-ba7b-c8ab070e330a" providerId="ADAL" clId="{D7F5DCFF-18E5-46CA-97CC-6EA6CBE46C56}" dt="2021-03-10T12:14:00.206" v="1156" actId="207"/>
          <ac:spMkLst>
            <pc:docMk/>
            <pc:sldMk cId="1435835607" sldId="364"/>
            <ac:spMk id="54" creationId="{FC7E21FD-1200-4900-A05C-4E06D702D021}"/>
          </ac:spMkLst>
        </pc:spChg>
        <pc:spChg chg="add mod">
          <ac:chgData name="Joana Martins | TIS" userId="63273995-58b2-4331-ba7b-c8ab070e330a" providerId="ADAL" clId="{D7F5DCFF-18E5-46CA-97CC-6EA6CBE46C56}" dt="2021-03-10T12:01:50.168" v="889"/>
          <ac:spMkLst>
            <pc:docMk/>
            <pc:sldMk cId="1435835607" sldId="364"/>
            <ac:spMk id="59" creationId="{D48C7CDB-432F-4186-BB34-F6E0CBBD25A6}"/>
          </ac:spMkLst>
        </pc:spChg>
        <pc:spChg chg="mod">
          <ac:chgData name="Joana Martins | TIS" userId="63273995-58b2-4331-ba7b-c8ab070e330a" providerId="ADAL" clId="{D7F5DCFF-18E5-46CA-97CC-6EA6CBE46C56}" dt="2021-03-10T12:12:57.962" v="1141" actId="1076"/>
          <ac:spMkLst>
            <pc:docMk/>
            <pc:sldMk cId="1435835607" sldId="364"/>
            <ac:spMk id="64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2:13:13.393" v="1146" actId="207"/>
          <ac:spMkLst>
            <pc:docMk/>
            <pc:sldMk cId="1435835607" sldId="364"/>
            <ac:spMk id="66" creationId="{00000000-0000-0000-0000-000000000000}"/>
          </ac:spMkLst>
        </pc:spChg>
        <pc:spChg chg="add mod">
          <ac:chgData name="Joana Martins | TIS" userId="63273995-58b2-4331-ba7b-c8ab070e330a" providerId="ADAL" clId="{D7F5DCFF-18E5-46CA-97CC-6EA6CBE46C56}" dt="2021-03-10T12:14:15.552" v="1157"/>
          <ac:spMkLst>
            <pc:docMk/>
            <pc:sldMk cId="1435835607" sldId="364"/>
            <ac:spMk id="68" creationId="{84E42E51-132D-476B-B9F4-11C5099CF5C7}"/>
          </ac:spMkLst>
        </pc:spChg>
        <pc:spChg chg="add mod">
          <ac:chgData name="Joana Martins | TIS" userId="63273995-58b2-4331-ba7b-c8ab070e330a" providerId="ADAL" clId="{D7F5DCFF-18E5-46CA-97CC-6EA6CBE46C56}" dt="2021-03-10T12:14:22.937" v="1158"/>
          <ac:spMkLst>
            <pc:docMk/>
            <pc:sldMk cId="1435835607" sldId="364"/>
            <ac:spMk id="69" creationId="{FC81F94F-84E7-4683-BD9A-4EF8B9C6CF4B}"/>
          </ac:spMkLst>
        </pc:spChg>
        <pc:spChg chg="del mod">
          <ac:chgData name="Joana Martins | TIS" userId="63273995-58b2-4331-ba7b-c8ab070e330a" providerId="ADAL" clId="{D7F5DCFF-18E5-46CA-97CC-6EA6CBE46C56}" dt="2021-03-10T11:55:14.719" v="781" actId="478"/>
          <ac:spMkLst>
            <pc:docMk/>
            <pc:sldMk cId="1435835607" sldId="364"/>
            <ac:spMk id="74" creationId="{00000000-0000-0000-0000-000000000000}"/>
          </ac:spMkLst>
        </pc:spChg>
        <pc:spChg chg="del">
          <ac:chgData name="Joana Martins | TIS" userId="63273995-58b2-4331-ba7b-c8ab070e330a" providerId="ADAL" clId="{D7F5DCFF-18E5-46CA-97CC-6EA6CBE46C56}" dt="2021-03-10T11:53:59.449" v="767" actId="478"/>
          <ac:spMkLst>
            <pc:docMk/>
            <pc:sldMk cId="1435835607" sldId="364"/>
            <ac:spMk id="75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2:13:14.381" v="1147" actId="1076"/>
          <ac:spMkLst>
            <pc:docMk/>
            <pc:sldMk cId="1435835607" sldId="364"/>
            <ac:spMk id="76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2:06:41.134" v="1054" actId="1076"/>
          <ac:spMkLst>
            <pc:docMk/>
            <pc:sldMk cId="1435835607" sldId="364"/>
            <ac:spMk id="82" creationId="{00000000-0000-0000-0000-000000000000}"/>
          </ac:spMkLst>
        </pc:spChg>
        <pc:graphicFrameChg chg="add del modGraphic">
          <ac:chgData name="Joana Martins | TIS" userId="63273995-58b2-4331-ba7b-c8ab070e330a" providerId="ADAL" clId="{D7F5DCFF-18E5-46CA-97CC-6EA6CBE46C56}" dt="2021-03-10T12:09:46.190" v="1108" actId="478"/>
          <ac:graphicFrameMkLst>
            <pc:docMk/>
            <pc:sldMk cId="1435835607" sldId="364"/>
            <ac:graphicFrameMk id="38" creationId="{BE3116F6-7B99-4438-9680-FC2A9E1A914D}"/>
          </ac:graphicFrameMkLst>
        </pc:graphicFrameChg>
        <pc:graphicFrameChg chg="add mod modGraphic">
          <ac:chgData name="Joana Martins | TIS" userId="63273995-58b2-4331-ba7b-c8ab070e330a" providerId="ADAL" clId="{D7F5DCFF-18E5-46CA-97CC-6EA6CBE46C56}" dt="2021-03-10T16:13:59.801" v="1567" actId="313"/>
          <ac:graphicFrameMkLst>
            <pc:docMk/>
            <pc:sldMk cId="1435835607" sldId="364"/>
            <ac:graphicFrameMk id="60" creationId="{0CF3D5A3-259D-4B79-8B57-D8A54C57B90E}"/>
          </ac:graphicFrameMkLst>
        </pc:graphicFrameChg>
        <pc:cxnChg chg="add del">
          <ac:chgData name="Joana Martins | TIS" userId="63273995-58b2-4331-ba7b-c8ab070e330a" providerId="ADAL" clId="{D7F5DCFF-18E5-46CA-97CC-6EA6CBE46C56}" dt="2021-03-10T11:53:38.602" v="761" actId="478"/>
          <ac:cxnSpMkLst>
            <pc:docMk/>
            <pc:sldMk cId="1435835607" sldId="364"/>
            <ac:cxnSpMk id="13" creationId="{105D7126-BBEA-4BB2-A929-0D2E99BB424A}"/>
          </ac:cxnSpMkLst>
        </pc:cxnChg>
        <pc:cxnChg chg="mod">
          <ac:chgData name="Joana Martins | TIS" userId="63273995-58b2-4331-ba7b-c8ab070e330a" providerId="ADAL" clId="{D7F5DCFF-18E5-46CA-97CC-6EA6CBE46C56}" dt="2021-03-10T12:10:47.867" v="1120" actId="1076"/>
          <ac:cxnSpMkLst>
            <pc:docMk/>
            <pc:sldMk cId="1435835607" sldId="364"/>
            <ac:cxnSpMk id="24" creationId="{E061B58D-2963-4B5C-81CC-ECF66F084D48}"/>
          </ac:cxnSpMkLst>
        </pc:cxnChg>
        <pc:cxnChg chg="mod">
          <ac:chgData name="Joana Martins | TIS" userId="63273995-58b2-4331-ba7b-c8ab070e330a" providerId="ADAL" clId="{D7F5DCFF-18E5-46CA-97CC-6EA6CBE46C56}" dt="2021-03-10T12:13:03.749" v="1144" actId="14100"/>
          <ac:cxnSpMkLst>
            <pc:docMk/>
            <pc:sldMk cId="1435835607" sldId="364"/>
            <ac:cxnSpMk id="39" creationId="{8B90D710-BA6B-4F33-BF29-C0DF69329829}"/>
          </ac:cxnSpMkLst>
        </pc:cxnChg>
        <pc:cxnChg chg="mod">
          <ac:chgData name="Joana Martins | TIS" userId="63273995-58b2-4331-ba7b-c8ab070e330a" providerId="ADAL" clId="{D7F5DCFF-18E5-46CA-97CC-6EA6CBE46C56}" dt="2021-03-10T12:12:54.399" v="1140" actId="14100"/>
          <ac:cxnSpMkLst>
            <pc:docMk/>
            <pc:sldMk cId="1435835607" sldId="364"/>
            <ac:cxnSpMk id="47" creationId="{ED0185EB-0A0F-4031-B55B-25B5FD1A4B10}"/>
          </ac:cxnSpMkLst>
        </pc:cxnChg>
        <pc:cxnChg chg="mod">
          <ac:chgData name="Joana Martins | TIS" userId="63273995-58b2-4331-ba7b-c8ab070e330a" providerId="ADAL" clId="{D7F5DCFF-18E5-46CA-97CC-6EA6CBE46C56}" dt="2021-03-10T12:12:44.064" v="1136" actId="14100"/>
          <ac:cxnSpMkLst>
            <pc:docMk/>
            <pc:sldMk cId="1435835607" sldId="364"/>
            <ac:cxnSpMk id="48" creationId="{00000000-0000-0000-0000-000000000000}"/>
          </ac:cxnSpMkLst>
        </pc:cxnChg>
        <pc:cxnChg chg="mod">
          <ac:chgData name="Joana Martins | TIS" userId="63273995-58b2-4331-ba7b-c8ab070e330a" providerId="ADAL" clId="{D7F5DCFF-18E5-46CA-97CC-6EA6CBE46C56}" dt="2021-03-10T12:12:46.425" v="1137" actId="14100"/>
          <ac:cxnSpMkLst>
            <pc:docMk/>
            <pc:sldMk cId="1435835607" sldId="364"/>
            <ac:cxnSpMk id="51" creationId="{00000000-0000-0000-0000-000000000000}"/>
          </ac:cxnSpMkLst>
        </pc:cxnChg>
        <pc:cxnChg chg="mod">
          <ac:chgData name="Joana Martins | TIS" userId="63273995-58b2-4331-ba7b-c8ab070e330a" providerId="ADAL" clId="{D7F5DCFF-18E5-46CA-97CC-6EA6CBE46C56}" dt="2021-03-10T12:10:09.326" v="1110" actId="14100"/>
          <ac:cxnSpMkLst>
            <pc:docMk/>
            <pc:sldMk cId="1435835607" sldId="364"/>
            <ac:cxnSpMk id="77" creationId="{00000000-0000-0000-0000-000000000000}"/>
          </ac:cxnSpMkLst>
        </pc:cxnChg>
      </pc:sldChg>
      <pc:sldChg chg="del mod modShow">
        <pc:chgData name="Joana Martins | TIS" userId="63273995-58b2-4331-ba7b-c8ab070e330a" providerId="ADAL" clId="{D7F5DCFF-18E5-46CA-97CC-6EA6CBE46C56}" dt="2021-03-10T11:09:41.695" v="36" actId="47"/>
        <pc:sldMkLst>
          <pc:docMk/>
          <pc:sldMk cId="1657412559" sldId="368"/>
        </pc:sldMkLst>
      </pc:sldChg>
      <pc:sldChg chg="addSp modSp add mod ord">
        <pc:chgData name="Joana Martins | TIS" userId="63273995-58b2-4331-ba7b-c8ab070e330a" providerId="ADAL" clId="{D7F5DCFF-18E5-46CA-97CC-6EA6CBE46C56}" dt="2021-03-10T17:58:43.771" v="3311" actId="403"/>
        <pc:sldMkLst>
          <pc:docMk/>
          <pc:sldMk cId="168673711" sldId="377"/>
        </pc:sldMkLst>
        <pc:spChg chg="mod">
          <ac:chgData name="Joana Martins | TIS" userId="63273995-58b2-4331-ba7b-c8ab070e330a" providerId="ADAL" clId="{D7F5DCFF-18E5-46CA-97CC-6EA6CBE46C56}" dt="2021-03-10T17:58:43.771" v="3311" actId="403"/>
          <ac:spMkLst>
            <pc:docMk/>
            <pc:sldMk cId="168673711" sldId="377"/>
            <ac:spMk id="3" creationId="{00000000-0000-0000-0000-000000000000}"/>
          </ac:spMkLst>
        </pc:spChg>
        <pc:spChg chg="add mod">
          <ac:chgData name="Joana Martins | TIS" userId="63273995-58b2-4331-ba7b-c8ab070e330a" providerId="ADAL" clId="{D7F5DCFF-18E5-46CA-97CC-6EA6CBE46C56}" dt="2021-03-10T17:58:35.296" v="3306" actId="1076"/>
          <ac:spMkLst>
            <pc:docMk/>
            <pc:sldMk cId="168673711" sldId="377"/>
            <ac:spMk id="5" creationId="{5FD15A3E-EB8F-4386-9862-5F9BF181A9C5}"/>
          </ac:spMkLst>
        </pc:spChg>
      </pc:sldChg>
      <pc:sldChg chg="modSp add del mod">
        <pc:chgData name="Joana Martins | TIS" userId="63273995-58b2-4331-ba7b-c8ab070e330a" providerId="ADAL" clId="{D7F5DCFF-18E5-46CA-97CC-6EA6CBE46C56}" dt="2021-03-10T12:23:03.631" v="1406" actId="47"/>
        <pc:sldMkLst>
          <pc:docMk/>
          <pc:sldMk cId="2174174560" sldId="378"/>
        </pc:sldMkLst>
        <pc:spChg chg="mod">
          <ac:chgData name="Joana Martins | TIS" userId="63273995-58b2-4331-ba7b-c8ab070e330a" providerId="ADAL" clId="{D7F5DCFF-18E5-46CA-97CC-6EA6CBE46C56}" dt="2021-03-10T11:37:06.422" v="210"/>
          <ac:spMkLst>
            <pc:docMk/>
            <pc:sldMk cId="2174174560" sldId="378"/>
            <ac:spMk id="7" creationId="{01780FEB-3AD1-4225-BBA8-B04CB7687539}"/>
          </ac:spMkLst>
        </pc:spChg>
      </pc:sldChg>
      <pc:sldChg chg="modSp mod ord">
        <pc:chgData name="Joana Martins | TIS" userId="63273995-58b2-4331-ba7b-c8ab070e330a" providerId="ADAL" clId="{D7F5DCFF-18E5-46CA-97CC-6EA6CBE46C56}" dt="2021-03-10T12:27:57.446" v="1521" actId="13238"/>
        <pc:sldMkLst>
          <pc:docMk/>
          <pc:sldMk cId="119018200" sldId="379"/>
        </pc:sldMkLst>
        <pc:spChg chg="mod">
          <ac:chgData name="Joana Martins | TIS" userId="63273995-58b2-4331-ba7b-c8ab070e330a" providerId="ADAL" clId="{D7F5DCFF-18E5-46CA-97CC-6EA6CBE46C56}" dt="2021-03-10T11:10:58.021" v="95" actId="20577"/>
          <ac:spMkLst>
            <pc:docMk/>
            <pc:sldMk cId="119018200" sldId="379"/>
            <ac:spMk id="2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1:37:02.578" v="209" actId="20577"/>
          <ac:spMkLst>
            <pc:docMk/>
            <pc:sldMk cId="119018200" sldId="379"/>
            <ac:spMk id="7" creationId="{2DD44A75-6099-4158-8207-52DAD2FE2D1E}"/>
          </ac:spMkLst>
        </pc:spChg>
        <pc:graphicFrameChg chg="modGraphic">
          <ac:chgData name="Joana Martins | TIS" userId="63273995-58b2-4331-ba7b-c8ab070e330a" providerId="ADAL" clId="{D7F5DCFF-18E5-46CA-97CC-6EA6CBE46C56}" dt="2021-03-10T12:27:57.446" v="1521" actId="13238"/>
          <ac:graphicFrameMkLst>
            <pc:docMk/>
            <pc:sldMk cId="119018200" sldId="379"/>
            <ac:graphicFrameMk id="11" creationId="{00000000-0000-0000-0000-000000000000}"/>
          </ac:graphicFrameMkLst>
        </pc:graphicFrameChg>
      </pc:sldChg>
      <pc:sldChg chg="del mod modShow">
        <pc:chgData name="Joana Martins | TIS" userId="63273995-58b2-4331-ba7b-c8ab070e330a" providerId="ADAL" clId="{D7F5DCFF-18E5-46CA-97CC-6EA6CBE46C56}" dt="2021-03-10T11:09:41.980" v="37" actId="47"/>
        <pc:sldMkLst>
          <pc:docMk/>
          <pc:sldMk cId="3086520100" sldId="383"/>
        </pc:sldMkLst>
      </pc:sldChg>
      <pc:sldChg chg="del mod modShow">
        <pc:chgData name="Joana Martins | TIS" userId="63273995-58b2-4331-ba7b-c8ab070e330a" providerId="ADAL" clId="{D7F5DCFF-18E5-46CA-97CC-6EA6CBE46C56}" dt="2021-03-10T11:09:42.581" v="38" actId="47"/>
        <pc:sldMkLst>
          <pc:docMk/>
          <pc:sldMk cId="2162852156" sldId="384"/>
        </pc:sldMkLst>
      </pc:sldChg>
      <pc:sldChg chg="modSp mod addCm delCm modNotesTx">
        <pc:chgData name="Joana Martins | TIS" userId="63273995-58b2-4331-ba7b-c8ab070e330a" providerId="ADAL" clId="{D7F5DCFF-18E5-46CA-97CC-6EA6CBE46C56}" dt="2021-03-10T17:50:34.889" v="3124"/>
        <pc:sldMkLst>
          <pc:docMk/>
          <pc:sldMk cId="2774497435" sldId="390"/>
        </pc:sldMkLst>
        <pc:spChg chg="mod">
          <ac:chgData name="Joana Martins | TIS" userId="63273995-58b2-4331-ba7b-c8ab070e330a" providerId="ADAL" clId="{D7F5DCFF-18E5-46CA-97CC-6EA6CBE46C56}" dt="2021-03-10T11:37:28.435" v="216"/>
          <ac:spMkLst>
            <pc:docMk/>
            <pc:sldMk cId="2774497435" sldId="390"/>
            <ac:spMk id="8" creationId="{B2B3F860-A05D-4E28-8049-FAF0A70E36EA}"/>
          </ac:spMkLst>
        </pc:spChg>
        <pc:spChg chg="mod">
          <ac:chgData name="Joana Martins | TIS" userId="63273995-58b2-4331-ba7b-c8ab070e330a" providerId="ADAL" clId="{D7F5DCFF-18E5-46CA-97CC-6EA6CBE46C56}" dt="2021-03-10T11:37:26.649" v="215" actId="1076"/>
          <ac:spMkLst>
            <pc:docMk/>
            <pc:sldMk cId="2774497435" sldId="390"/>
            <ac:spMk id="12" creationId="{00000000-0000-0000-0000-000000000000}"/>
          </ac:spMkLst>
        </pc:spChg>
        <pc:graphicFrameChg chg="mod">
          <ac:chgData name="Joana Martins | TIS" userId="63273995-58b2-4331-ba7b-c8ab070e330a" providerId="ADAL" clId="{D7F5DCFF-18E5-46CA-97CC-6EA6CBE46C56}" dt="2021-03-10T12:24:38.021" v="1436" actId="1076"/>
          <ac:graphicFrameMkLst>
            <pc:docMk/>
            <pc:sldMk cId="2774497435" sldId="390"/>
            <ac:graphicFrameMk id="7" creationId="{86EAB071-6DD4-4D73-8271-67476AED77B8}"/>
          </ac:graphicFrameMkLst>
        </pc:graphicFrameChg>
        <pc:graphicFrameChg chg="mod modGraphic">
          <ac:chgData name="Joana Martins | TIS" userId="63273995-58b2-4331-ba7b-c8ab070e330a" providerId="ADAL" clId="{D7F5DCFF-18E5-46CA-97CC-6EA6CBE46C56}" dt="2021-03-10T17:50:34.889" v="3124"/>
          <ac:graphicFrameMkLst>
            <pc:docMk/>
            <pc:sldMk cId="2774497435" sldId="390"/>
            <ac:graphicFrameMk id="10" creationId="{04BF2227-4823-48ED-94F2-C0D4CB2EA483}"/>
          </ac:graphicFrameMkLst>
        </pc:graphicFrameChg>
      </pc:sldChg>
      <pc:sldChg chg="del mod modShow">
        <pc:chgData name="Joana Martins | TIS" userId="63273995-58b2-4331-ba7b-c8ab070e330a" providerId="ADAL" clId="{D7F5DCFF-18E5-46CA-97CC-6EA6CBE46C56}" dt="2021-03-10T11:09:42.967" v="39" actId="47"/>
        <pc:sldMkLst>
          <pc:docMk/>
          <pc:sldMk cId="3672735897" sldId="391"/>
        </pc:sldMkLst>
      </pc:sldChg>
      <pc:sldChg chg="del mod modShow">
        <pc:chgData name="Joana Martins | TIS" userId="63273995-58b2-4331-ba7b-c8ab070e330a" providerId="ADAL" clId="{D7F5DCFF-18E5-46CA-97CC-6EA6CBE46C56}" dt="2021-03-10T11:09:43.299" v="40" actId="47"/>
        <pc:sldMkLst>
          <pc:docMk/>
          <pc:sldMk cId="2941591446" sldId="392"/>
        </pc:sldMkLst>
      </pc:sldChg>
      <pc:sldChg chg="del mod modShow">
        <pc:chgData name="Joana Martins | TIS" userId="63273995-58b2-4331-ba7b-c8ab070e330a" providerId="ADAL" clId="{D7F5DCFF-18E5-46CA-97CC-6EA6CBE46C56}" dt="2021-03-10T11:09:43.769" v="41" actId="47"/>
        <pc:sldMkLst>
          <pc:docMk/>
          <pc:sldMk cId="2153536495" sldId="393"/>
        </pc:sldMkLst>
      </pc:sldChg>
      <pc:sldChg chg="del mod modShow">
        <pc:chgData name="Joana Martins | TIS" userId="63273995-58b2-4331-ba7b-c8ab070e330a" providerId="ADAL" clId="{D7F5DCFF-18E5-46CA-97CC-6EA6CBE46C56}" dt="2021-03-10T11:09:44.255" v="42" actId="47"/>
        <pc:sldMkLst>
          <pc:docMk/>
          <pc:sldMk cId="1945680469" sldId="394"/>
        </pc:sldMkLst>
      </pc:sldChg>
      <pc:sldChg chg="del mod modShow">
        <pc:chgData name="Joana Martins | TIS" userId="63273995-58b2-4331-ba7b-c8ab070e330a" providerId="ADAL" clId="{D7F5DCFF-18E5-46CA-97CC-6EA6CBE46C56}" dt="2021-03-10T11:09:38.223" v="32" actId="47"/>
        <pc:sldMkLst>
          <pc:docMk/>
          <pc:sldMk cId="372283389" sldId="395"/>
        </pc:sldMkLst>
      </pc:sldChg>
      <pc:sldChg chg="del mod modShow">
        <pc:chgData name="Joana Martins | TIS" userId="63273995-58b2-4331-ba7b-c8ab070e330a" providerId="ADAL" clId="{D7F5DCFF-18E5-46CA-97CC-6EA6CBE46C56}" dt="2021-03-10T11:09:38.718" v="33" actId="47"/>
        <pc:sldMkLst>
          <pc:docMk/>
          <pc:sldMk cId="23681569" sldId="396"/>
        </pc:sldMkLst>
      </pc:sldChg>
      <pc:sldChg chg="del mod modShow">
        <pc:chgData name="Joana Martins | TIS" userId="63273995-58b2-4331-ba7b-c8ab070e330a" providerId="ADAL" clId="{D7F5DCFF-18E5-46CA-97CC-6EA6CBE46C56}" dt="2021-03-10T11:09:39.056" v="34" actId="47"/>
        <pc:sldMkLst>
          <pc:docMk/>
          <pc:sldMk cId="991689904" sldId="397"/>
        </pc:sldMkLst>
      </pc:sldChg>
      <pc:sldChg chg="del mod modShow">
        <pc:chgData name="Joana Martins | TIS" userId="63273995-58b2-4331-ba7b-c8ab070e330a" providerId="ADAL" clId="{D7F5DCFF-18E5-46CA-97CC-6EA6CBE46C56}" dt="2021-03-10T11:09:39.627" v="35" actId="47"/>
        <pc:sldMkLst>
          <pc:docMk/>
          <pc:sldMk cId="3534077450" sldId="398"/>
        </pc:sldMkLst>
      </pc:sldChg>
      <pc:sldChg chg="del mod modShow">
        <pc:chgData name="Joana Martins | TIS" userId="63273995-58b2-4331-ba7b-c8ab070e330a" providerId="ADAL" clId="{D7F5DCFF-18E5-46CA-97CC-6EA6CBE46C56}" dt="2021-03-10T11:09:45.174" v="43" actId="47"/>
        <pc:sldMkLst>
          <pc:docMk/>
          <pc:sldMk cId="1571169459" sldId="399"/>
        </pc:sldMkLst>
      </pc:sldChg>
      <pc:sldChg chg="del mod modShow">
        <pc:chgData name="Joana Martins | TIS" userId="63273995-58b2-4331-ba7b-c8ab070e330a" providerId="ADAL" clId="{D7F5DCFF-18E5-46CA-97CC-6EA6CBE46C56}" dt="2021-03-10T11:09:37.013" v="31" actId="47"/>
        <pc:sldMkLst>
          <pc:docMk/>
          <pc:sldMk cId="1436617329" sldId="400"/>
        </pc:sldMkLst>
      </pc:sldChg>
      <pc:sldChg chg="addSp delSp modSp new del mod">
        <pc:chgData name="Joana Martins | TIS" userId="63273995-58b2-4331-ba7b-c8ab070e330a" providerId="ADAL" clId="{D7F5DCFF-18E5-46CA-97CC-6EA6CBE46C56}" dt="2021-03-10T12:16:18.818" v="1186" actId="47"/>
        <pc:sldMkLst>
          <pc:docMk/>
          <pc:sldMk cId="1658397583" sldId="401"/>
        </pc:sldMkLst>
        <pc:spChg chg="del">
          <ac:chgData name="Joana Martins | TIS" userId="63273995-58b2-4331-ba7b-c8ab070e330a" providerId="ADAL" clId="{D7F5DCFF-18E5-46CA-97CC-6EA6CBE46C56}" dt="2021-03-09T22:59:20.940" v="16"/>
          <ac:spMkLst>
            <pc:docMk/>
            <pc:sldMk cId="1658397583" sldId="401"/>
            <ac:spMk id="2" creationId="{EA52960D-DBB3-4152-B0C6-C98B218281C6}"/>
          </ac:spMkLst>
        </pc:spChg>
        <pc:spChg chg="mod">
          <ac:chgData name="Joana Martins | TIS" userId="63273995-58b2-4331-ba7b-c8ab070e330a" providerId="ADAL" clId="{D7F5DCFF-18E5-46CA-97CC-6EA6CBE46C56}" dt="2021-03-10T11:40:23.597" v="579" actId="20577"/>
          <ac:spMkLst>
            <pc:docMk/>
            <pc:sldMk cId="1658397583" sldId="401"/>
            <ac:spMk id="3" creationId="{028BCBFD-B600-4CCF-AE41-384EBA275A55}"/>
          </ac:spMkLst>
        </pc:spChg>
        <pc:spChg chg="del">
          <ac:chgData name="Joana Martins | TIS" userId="63273995-58b2-4331-ba7b-c8ab070e330a" providerId="ADAL" clId="{D7F5DCFF-18E5-46CA-97CC-6EA6CBE46C56}" dt="2021-03-10T12:01:53.096" v="890" actId="478"/>
          <ac:spMkLst>
            <pc:docMk/>
            <pc:sldMk cId="1658397583" sldId="401"/>
            <ac:spMk id="5" creationId="{2E8E41C3-E83C-4905-A0A1-BC5806C5CA9F}"/>
          </ac:spMkLst>
        </pc:spChg>
        <pc:spChg chg="add mod">
          <ac:chgData name="Joana Martins | TIS" userId="63273995-58b2-4331-ba7b-c8ab070e330a" providerId="ADAL" clId="{D7F5DCFF-18E5-46CA-97CC-6EA6CBE46C56}" dt="2021-03-10T11:37:46.010" v="246" actId="20577"/>
          <ac:spMkLst>
            <pc:docMk/>
            <pc:sldMk cId="1658397583" sldId="401"/>
            <ac:spMk id="7" creationId="{8ED9424A-D11D-47FE-BB11-03CF839F51D0}"/>
          </ac:spMkLst>
        </pc:spChg>
        <pc:spChg chg="add mod">
          <ac:chgData name="Joana Martins | TIS" userId="63273995-58b2-4331-ba7b-c8ab070e330a" providerId="ADAL" clId="{D7F5DCFF-18E5-46CA-97CC-6EA6CBE46C56}" dt="2021-03-10T12:01:53.478" v="891"/>
          <ac:spMkLst>
            <pc:docMk/>
            <pc:sldMk cId="1658397583" sldId="401"/>
            <ac:spMk id="8" creationId="{8EE75A94-32E2-471C-BEF1-E92EE160DFDD}"/>
          </ac:spMkLst>
        </pc:spChg>
      </pc:sldChg>
      <pc:sldChg chg="modSp add del mod ord">
        <pc:chgData name="Joana Martins | TIS" userId="63273995-58b2-4331-ba7b-c8ab070e330a" providerId="ADAL" clId="{D7F5DCFF-18E5-46CA-97CC-6EA6CBE46C56}" dt="2021-03-10T12:25:25.837" v="1448" actId="47"/>
        <pc:sldMkLst>
          <pc:docMk/>
          <pc:sldMk cId="411855744" sldId="402"/>
        </pc:sldMkLst>
        <pc:spChg chg="mod">
          <ac:chgData name="Joana Martins | TIS" userId="63273995-58b2-4331-ba7b-c8ab070e330a" providerId="ADAL" clId="{D7F5DCFF-18E5-46CA-97CC-6EA6CBE46C56}" dt="2021-03-10T11:37:31.612" v="217"/>
          <ac:spMkLst>
            <pc:docMk/>
            <pc:sldMk cId="411855744" sldId="402"/>
            <ac:spMk id="9" creationId="{00000000-0000-0000-0000-000000000000}"/>
          </ac:spMkLst>
        </pc:spChg>
      </pc:sldChg>
      <pc:sldChg chg="addSp modSp add mod ord modNotesTx">
        <pc:chgData name="Joana Martins | TIS" userId="63273995-58b2-4331-ba7b-c8ab070e330a" providerId="ADAL" clId="{D7F5DCFF-18E5-46CA-97CC-6EA6CBE46C56}" dt="2021-03-10T18:04:32.538" v="3365" actId="2062"/>
        <pc:sldMkLst>
          <pc:docMk/>
          <pc:sldMk cId="9566771" sldId="403"/>
        </pc:sldMkLst>
        <pc:spChg chg="mod">
          <ac:chgData name="Joana Martins | TIS" userId="63273995-58b2-4331-ba7b-c8ab070e330a" providerId="ADAL" clId="{D7F5DCFF-18E5-46CA-97CC-6EA6CBE46C56}" dt="2021-03-10T11:12:06.424" v="123" actId="20577"/>
          <ac:spMkLst>
            <pc:docMk/>
            <pc:sldMk cId="9566771" sldId="403"/>
            <ac:spMk id="2" creationId="{00000000-0000-0000-0000-000000000000}"/>
          </ac:spMkLst>
        </pc:spChg>
        <pc:spChg chg="add mod">
          <ac:chgData name="Joana Martins | TIS" userId="63273995-58b2-4331-ba7b-c8ab070e330a" providerId="ADAL" clId="{D7F5DCFF-18E5-46CA-97CC-6EA6CBE46C56}" dt="2021-03-10T16:39:32.253" v="2516" actId="1076"/>
          <ac:spMkLst>
            <pc:docMk/>
            <pc:sldMk cId="9566771" sldId="403"/>
            <ac:spMk id="3" creationId="{BBB7DF7B-F543-4FDE-81F3-24415341ED7B}"/>
          </ac:spMkLst>
        </pc:spChg>
        <pc:spChg chg="mod">
          <ac:chgData name="Joana Martins | TIS" userId="63273995-58b2-4331-ba7b-c8ab070e330a" providerId="ADAL" clId="{D7F5DCFF-18E5-46CA-97CC-6EA6CBE46C56}" dt="2021-03-10T11:37:09.848" v="211"/>
          <ac:spMkLst>
            <pc:docMk/>
            <pc:sldMk cId="9566771" sldId="403"/>
            <ac:spMk id="9" creationId="{00000000-0000-0000-0000-000000000000}"/>
          </ac:spMkLst>
        </pc:spChg>
        <pc:graphicFrameChg chg="mod modGraphic">
          <ac:chgData name="Joana Martins | TIS" userId="63273995-58b2-4331-ba7b-c8ab070e330a" providerId="ADAL" clId="{D7F5DCFF-18E5-46CA-97CC-6EA6CBE46C56}" dt="2021-03-10T18:04:32.538" v="3365" actId="2062"/>
          <ac:graphicFrameMkLst>
            <pc:docMk/>
            <pc:sldMk cId="9566771" sldId="403"/>
            <ac:graphicFrameMk id="11" creationId="{00000000-0000-0000-0000-000000000000}"/>
          </ac:graphicFrameMkLst>
        </pc:graphicFrameChg>
      </pc:sldChg>
      <pc:sldChg chg="modSp add mod modNotesTx">
        <pc:chgData name="Joana Martins | TIS" userId="63273995-58b2-4331-ba7b-c8ab070e330a" providerId="ADAL" clId="{D7F5DCFF-18E5-46CA-97CC-6EA6CBE46C56}" dt="2021-03-10T18:05:39.039" v="3392" actId="14734"/>
        <pc:sldMkLst>
          <pc:docMk/>
          <pc:sldMk cId="894849529" sldId="404"/>
        </pc:sldMkLst>
        <pc:spChg chg="mod">
          <ac:chgData name="Joana Martins | TIS" userId="63273995-58b2-4331-ba7b-c8ab070e330a" providerId="ADAL" clId="{D7F5DCFF-18E5-46CA-97CC-6EA6CBE46C56}" dt="2021-03-10T11:12:22.892" v="155" actId="20577"/>
          <ac:spMkLst>
            <pc:docMk/>
            <pc:sldMk cId="894849529" sldId="404"/>
            <ac:spMk id="2" creationId="{00000000-0000-0000-0000-000000000000}"/>
          </ac:spMkLst>
        </pc:spChg>
        <pc:spChg chg="mod">
          <ac:chgData name="Joana Martins | TIS" userId="63273995-58b2-4331-ba7b-c8ab070e330a" providerId="ADAL" clId="{D7F5DCFF-18E5-46CA-97CC-6EA6CBE46C56}" dt="2021-03-10T11:37:14.176" v="212"/>
          <ac:spMkLst>
            <pc:docMk/>
            <pc:sldMk cId="894849529" sldId="404"/>
            <ac:spMk id="9" creationId="{00000000-0000-0000-0000-000000000000}"/>
          </ac:spMkLst>
        </pc:spChg>
        <pc:graphicFrameChg chg="mod modGraphic">
          <ac:chgData name="Joana Martins | TIS" userId="63273995-58b2-4331-ba7b-c8ab070e330a" providerId="ADAL" clId="{D7F5DCFF-18E5-46CA-97CC-6EA6CBE46C56}" dt="2021-03-10T18:05:39.039" v="3392" actId="14734"/>
          <ac:graphicFrameMkLst>
            <pc:docMk/>
            <pc:sldMk cId="894849529" sldId="404"/>
            <ac:graphicFrameMk id="11" creationId="{00000000-0000-0000-0000-000000000000}"/>
          </ac:graphicFrameMkLst>
        </pc:graphicFrameChg>
      </pc:sldChg>
      <pc:sldChg chg="add del">
        <pc:chgData name="Joana Martins | TIS" userId="63273995-58b2-4331-ba7b-c8ab070e330a" providerId="ADAL" clId="{D7F5DCFF-18E5-46CA-97CC-6EA6CBE46C56}" dt="2021-03-10T12:17:37.594" v="1193" actId="47"/>
        <pc:sldMkLst>
          <pc:docMk/>
          <pc:sldMk cId="2429149473" sldId="405"/>
        </pc:sldMkLst>
      </pc:sldChg>
      <pc:sldChg chg="modSp add del">
        <pc:chgData name="Joana Martins | TIS" userId="63273995-58b2-4331-ba7b-c8ab070e330a" providerId="ADAL" clId="{D7F5DCFF-18E5-46CA-97CC-6EA6CBE46C56}" dt="2021-03-10T12:09:43.429" v="1107" actId="2696"/>
        <pc:sldMkLst>
          <pc:docMk/>
          <pc:sldMk cId="1880691090" sldId="406"/>
        </pc:sldMkLst>
        <pc:graphicFrameChg chg="mod">
          <ac:chgData name="Joana Martins | TIS" userId="63273995-58b2-4331-ba7b-c8ab070e330a" providerId="ADAL" clId="{D7F5DCFF-18E5-46CA-97CC-6EA6CBE46C56}" dt="2021-03-10T12:09:39.888" v="1106"/>
          <ac:graphicFrameMkLst>
            <pc:docMk/>
            <pc:sldMk cId="1880691090" sldId="406"/>
            <ac:graphicFrameMk id="38" creationId="{BE3116F6-7B99-4438-9680-FC2A9E1A914D}"/>
          </ac:graphicFrameMkLst>
        </pc:graphicFrameChg>
      </pc:sldChg>
      <pc:sldChg chg="delSp modSp add mod ord">
        <pc:chgData name="Joana Martins | TIS" userId="63273995-58b2-4331-ba7b-c8ab070e330a" providerId="ADAL" clId="{D7F5DCFF-18E5-46CA-97CC-6EA6CBE46C56}" dt="2021-03-10T16:13:01.097" v="1563" actId="790"/>
        <pc:sldMkLst>
          <pc:docMk/>
          <pc:sldMk cId="4018927687" sldId="406"/>
        </pc:sldMkLst>
        <pc:spChg chg="mod">
          <ac:chgData name="Joana Martins | TIS" userId="63273995-58b2-4331-ba7b-c8ab070e330a" providerId="ADAL" clId="{D7F5DCFF-18E5-46CA-97CC-6EA6CBE46C56}" dt="2021-03-10T12:15:02.342" v="1162"/>
          <ac:spMkLst>
            <pc:docMk/>
            <pc:sldMk cId="4018927687" sldId="406"/>
            <ac:spMk id="2" creationId="{00000000-0000-0000-0000-000000000000}"/>
          </ac:spMkLst>
        </pc:spChg>
        <pc:graphicFrameChg chg="del">
          <ac:chgData name="Joana Martins | TIS" userId="63273995-58b2-4331-ba7b-c8ab070e330a" providerId="ADAL" clId="{D7F5DCFF-18E5-46CA-97CC-6EA6CBE46C56}" dt="2021-03-10T12:15:14.978" v="1163" actId="478"/>
          <ac:graphicFrameMkLst>
            <pc:docMk/>
            <pc:sldMk cId="4018927687" sldId="406"/>
            <ac:graphicFrameMk id="7" creationId="{86EAB071-6DD4-4D73-8271-67476AED77B8}"/>
          </ac:graphicFrameMkLst>
        </pc:graphicFrameChg>
        <pc:graphicFrameChg chg="mod modGraphic">
          <ac:chgData name="Joana Martins | TIS" userId="63273995-58b2-4331-ba7b-c8ab070e330a" providerId="ADAL" clId="{D7F5DCFF-18E5-46CA-97CC-6EA6CBE46C56}" dt="2021-03-10T16:13:01.097" v="1563" actId="790"/>
          <ac:graphicFrameMkLst>
            <pc:docMk/>
            <pc:sldMk cId="4018927687" sldId="406"/>
            <ac:graphicFrameMk id="10" creationId="{04BF2227-4823-48ED-94F2-C0D4CB2EA483}"/>
          </ac:graphicFrameMkLst>
        </pc:graphicFrameChg>
      </pc:sldChg>
      <pc:sldChg chg="modSp add mod">
        <pc:chgData name="Joana Martins | TIS" userId="63273995-58b2-4331-ba7b-c8ab070e330a" providerId="ADAL" clId="{D7F5DCFF-18E5-46CA-97CC-6EA6CBE46C56}" dt="2021-03-10T17:56:42.342" v="3283" actId="20577"/>
        <pc:sldMkLst>
          <pc:docMk/>
          <pc:sldMk cId="2829296786" sldId="407"/>
        </pc:sldMkLst>
        <pc:graphicFrameChg chg="mod modGraphic">
          <ac:chgData name="Joana Martins | TIS" userId="63273995-58b2-4331-ba7b-c8ab070e330a" providerId="ADAL" clId="{D7F5DCFF-18E5-46CA-97CC-6EA6CBE46C56}" dt="2021-03-10T17:56:42.342" v="3283" actId="20577"/>
          <ac:graphicFrameMkLst>
            <pc:docMk/>
            <pc:sldMk cId="2829296786" sldId="407"/>
            <ac:graphicFrameMk id="11" creationId="{00000000-0000-0000-0000-000000000000}"/>
          </ac:graphicFrameMkLst>
        </pc:graphicFrameChg>
      </pc:sldChg>
      <pc:sldChg chg="modSp new del mod">
        <pc:chgData name="Joana Martins | TIS" userId="63273995-58b2-4331-ba7b-c8ab070e330a" providerId="ADAL" clId="{D7F5DCFF-18E5-46CA-97CC-6EA6CBE46C56}" dt="2021-03-10T17:52:33.936" v="3157" actId="47"/>
        <pc:sldMkLst>
          <pc:docMk/>
          <pc:sldMk cId="1417853952" sldId="408"/>
        </pc:sldMkLst>
        <pc:spChg chg="mod">
          <ac:chgData name="Joana Martins | TIS" userId="63273995-58b2-4331-ba7b-c8ab070e330a" providerId="ADAL" clId="{D7F5DCFF-18E5-46CA-97CC-6EA6CBE46C56}" dt="2021-03-10T17:52:17.957" v="3156" actId="108"/>
          <ac:spMkLst>
            <pc:docMk/>
            <pc:sldMk cId="1417853952" sldId="408"/>
            <ac:spMk id="2" creationId="{140764E3-C7D0-4718-A714-DF9124EC384E}"/>
          </ac:spMkLst>
        </pc:spChg>
      </pc:sldChg>
    </pc:docChg>
  </pc:docChgLst>
  <pc:docChgLst>
    <pc:chgData name="Joana Martins | TIS" userId="63273995-58b2-4331-ba7b-c8ab070e330a" providerId="ADAL" clId="{62C4E139-D252-48C3-A6BC-8958B8D3A744}"/>
    <pc:docChg chg="undo custSel addSld delSld modSld sldOrd">
      <pc:chgData name="Joana Martins | TIS" userId="63273995-58b2-4331-ba7b-c8ab070e330a" providerId="ADAL" clId="{62C4E139-D252-48C3-A6BC-8958B8D3A744}" dt="2021-04-13T11:13:29.208" v="1766" actId="47"/>
      <pc:docMkLst>
        <pc:docMk/>
      </pc:docMkLst>
      <pc:sldChg chg="modNotesTx">
        <pc:chgData name="Joana Martins | TIS" userId="63273995-58b2-4331-ba7b-c8ab070e330a" providerId="ADAL" clId="{62C4E139-D252-48C3-A6BC-8958B8D3A744}" dt="2021-04-13T10:59:36.659" v="1617" actId="20577"/>
        <pc:sldMkLst>
          <pc:docMk/>
          <pc:sldMk cId="382355663" sldId="256"/>
        </pc:sldMkLst>
      </pc:sldChg>
      <pc:sldChg chg="addSp delSp modSp add mod modNotesTx">
        <pc:chgData name="Joana Martins | TIS" userId="63273995-58b2-4331-ba7b-c8ab070e330a" providerId="ADAL" clId="{62C4E139-D252-48C3-A6BC-8958B8D3A744}" dt="2021-04-13T11:04:03.191" v="1744" actId="20577"/>
        <pc:sldMkLst>
          <pc:docMk/>
          <pc:sldMk cId="1435835607" sldId="364"/>
        </pc:sldMkLst>
        <pc:spChg chg="mod">
          <ac:chgData name="Joana Martins | TIS" userId="63273995-58b2-4331-ba7b-c8ab070e330a" providerId="ADAL" clId="{62C4E139-D252-48C3-A6BC-8958B8D3A744}" dt="2021-04-13T10:14:14.163" v="145"/>
          <ac:spMkLst>
            <pc:docMk/>
            <pc:sldMk cId="1435835607" sldId="364"/>
            <ac:spMk id="2" creationId="{00000000-0000-0000-0000-000000000000}"/>
          </ac:spMkLst>
        </pc:spChg>
        <pc:spChg chg="add del mod">
          <ac:chgData name="Joana Martins | TIS" userId="63273995-58b2-4331-ba7b-c8ab070e330a" providerId="ADAL" clId="{62C4E139-D252-48C3-A6BC-8958B8D3A744}" dt="2021-04-13T10:14:37.642" v="148" actId="478"/>
          <ac:spMkLst>
            <pc:docMk/>
            <pc:sldMk cId="1435835607" sldId="364"/>
            <ac:spMk id="5" creationId="{FE1EAED4-0919-43AD-8F57-35269F6C2882}"/>
          </ac:spMkLst>
        </pc:spChg>
        <pc:spChg chg="del">
          <ac:chgData name="Joana Martins | TIS" userId="63273995-58b2-4331-ba7b-c8ab070e330a" providerId="ADAL" clId="{62C4E139-D252-48C3-A6BC-8958B8D3A744}" dt="2021-04-13T10:14:27.412" v="147" actId="478"/>
          <ac:spMkLst>
            <pc:docMk/>
            <pc:sldMk cId="1435835607" sldId="364"/>
            <ac:spMk id="6" creationId="{FFC07F4D-AC50-4444-8173-21503CFBFCE2}"/>
          </ac:spMkLst>
        </pc:spChg>
        <pc:spChg chg="mod">
          <ac:chgData name="Joana Martins | TIS" userId="63273995-58b2-4331-ba7b-c8ab070e330a" providerId="ADAL" clId="{62C4E139-D252-48C3-A6BC-8958B8D3A744}" dt="2021-04-13T10:14:55.671" v="152" actId="1076"/>
          <ac:spMkLst>
            <pc:docMk/>
            <pc:sldMk cId="1435835607" sldId="364"/>
            <ac:spMk id="27" creationId="{96D22D7F-4929-41FE-BFDC-3EE6ED666E06}"/>
          </ac:spMkLst>
        </pc:spChg>
        <pc:spChg chg="mod">
          <ac:chgData name="Joana Martins | TIS" userId="63273995-58b2-4331-ba7b-c8ab070e330a" providerId="ADAL" clId="{62C4E139-D252-48C3-A6BC-8958B8D3A744}" dt="2021-04-13T10:14:51.460" v="151" actId="1076"/>
          <ac:spMkLst>
            <pc:docMk/>
            <pc:sldMk cId="1435835607" sldId="364"/>
            <ac:spMk id="29" creationId="{2B788506-C8E8-4737-AFE5-2261C15C2589}"/>
          </ac:spMkLst>
        </pc:spChg>
        <pc:spChg chg="mod">
          <ac:chgData name="Joana Martins | TIS" userId="63273995-58b2-4331-ba7b-c8ab070e330a" providerId="ADAL" clId="{62C4E139-D252-48C3-A6BC-8958B8D3A744}" dt="2021-04-13T10:14:48.989" v="150" actId="1076"/>
          <ac:spMkLst>
            <pc:docMk/>
            <pc:sldMk cId="1435835607" sldId="364"/>
            <ac:spMk id="30" creationId="{F41CCA7D-FE86-4A9E-B218-4BF351B484C7}"/>
          </ac:spMkLst>
        </pc:spChg>
        <pc:graphicFrameChg chg="mod">
          <ac:chgData name="Joana Martins | TIS" userId="63273995-58b2-4331-ba7b-c8ab070e330a" providerId="ADAL" clId="{62C4E139-D252-48C3-A6BC-8958B8D3A744}" dt="2021-04-13T10:15:05.317" v="157" actId="20577"/>
          <ac:graphicFrameMkLst>
            <pc:docMk/>
            <pc:sldMk cId="1435835607" sldId="364"/>
            <ac:graphicFrameMk id="4" creationId="{03A2E7B8-0756-445C-AD6D-266D89C54A05}"/>
          </ac:graphicFrameMkLst>
        </pc:graphicFrameChg>
        <pc:graphicFrameChg chg="add del modGraphic">
          <ac:chgData name="Joana Martins | TIS" userId="63273995-58b2-4331-ba7b-c8ab070e330a" providerId="ADAL" clId="{62C4E139-D252-48C3-A6BC-8958B8D3A744}" dt="2021-04-13T10:15:50.369" v="159" actId="478"/>
          <ac:graphicFrameMkLst>
            <pc:docMk/>
            <pc:sldMk cId="1435835607" sldId="364"/>
            <ac:graphicFrameMk id="7" creationId="{A84A81DD-C91C-49C0-94FA-8BD6325053AD}"/>
          </ac:graphicFrameMkLst>
        </pc:graphicFrameChg>
        <pc:graphicFrameChg chg="add mod modGraphic">
          <ac:chgData name="Joana Martins | TIS" userId="63273995-58b2-4331-ba7b-c8ab070e330a" providerId="ADAL" clId="{62C4E139-D252-48C3-A6BC-8958B8D3A744}" dt="2021-04-13T10:24:05.163" v="982" actId="20577"/>
          <ac:graphicFrameMkLst>
            <pc:docMk/>
            <pc:sldMk cId="1435835607" sldId="364"/>
            <ac:graphicFrameMk id="8" creationId="{12A17820-43B9-4370-9645-8187C1263FE9}"/>
          </ac:graphicFrameMkLst>
        </pc:graphicFrameChg>
      </pc:sldChg>
      <pc:sldChg chg="addSp modSp mod">
        <pc:chgData name="Joana Martins | TIS" userId="63273995-58b2-4331-ba7b-c8ab070e330a" providerId="ADAL" clId="{62C4E139-D252-48C3-A6BC-8958B8D3A744}" dt="2021-04-13T10:54:29.477" v="1604" actId="1076"/>
        <pc:sldMkLst>
          <pc:docMk/>
          <pc:sldMk cId="168673711" sldId="377"/>
        </pc:sldMkLst>
        <pc:spChg chg="mod">
          <ac:chgData name="Joana Martins | TIS" userId="63273995-58b2-4331-ba7b-c8ab070e330a" providerId="ADAL" clId="{62C4E139-D252-48C3-A6BC-8958B8D3A744}" dt="2021-04-13T10:53:46.403" v="1582" actId="1076"/>
          <ac:spMkLst>
            <pc:docMk/>
            <pc:sldMk cId="168673711" sldId="377"/>
            <ac:spMk id="5" creationId="{5FD15A3E-EB8F-4386-9862-5F9BF181A9C5}"/>
          </ac:spMkLst>
        </pc:spChg>
        <pc:spChg chg="add mod">
          <ac:chgData name="Joana Martins | TIS" userId="63273995-58b2-4331-ba7b-c8ab070e330a" providerId="ADAL" clId="{62C4E139-D252-48C3-A6BC-8958B8D3A744}" dt="2021-04-13T10:54:29.477" v="1604" actId="1076"/>
          <ac:spMkLst>
            <pc:docMk/>
            <pc:sldMk cId="168673711" sldId="377"/>
            <ac:spMk id="6" creationId="{8AB9A6E7-C540-400A-A7C2-CA5ACF1B52E6}"/>
          </ac:spMkLst>
        </pc:spChg>
      </pc:sldChg>
      <pc:sldChg chg="del ord modNotesTx">
        <pc:chgData name="Joana Martins | TIS" userId="63273995-58b2-4331-ba7b-c8ab070e330a" providerId="ADAL" clId="{62C4E139-D252-48C3-A6BC-8958B8D3A744}" dt="2021-04-13T10:24:13.974" v="983" actId="47"/>
        <pc:sldMkLst>
          <pc:docMk/>
          <pc:sldMk cId="119018200" sldId="379"/>
        </pc:sldMkLst>
      </pc:sldChg>
      <pc:sldChg chg="ord modNotesTx">
        <pc:chgData name="Joana Martins | TIS" userId="63273995-58b2-4331-ba7b-c8ab070e330a" providerId="ADAL" clId="{62C4E139-D252-48C3-A6BC-8958B8D3A744}" dt="2021-04-13T11:07:12.361" v="1765" actId="20577"/>
        <pc:sldMkLst>
          <pc:docMk/>
          <pc:sldMk cId="9566771" sldId="403"/>
        </pc:sldMkLst>
      </pc:sldChg>
      <pc:sldChg chg="ord modNotesTx">
        <pc:chgData name="Joana Martins | TIS" userId="63273995-58b2-4331-ba7b-c8ab070e330a" providerId="ADAL" clId="{62C4E139-D252-48C3-A6BC-8958B8D3A744}" dt="2021-04-13T10:57:15.695" v="1613"/>
        <pc:sldMkLst>
          <pc:docMk/>
          <pc:sldMk cId="894849529" sldId="404"/>
        </pc:sldMkLst>
      </pc:sldChg>
      <pc:sldChg chg="del modNotesTx">
        <pc:chgData name="Joana Martins | TIS" userId="63273995-58b2-4331-ba7b-c8ab070e330a" providerId="ADAL" clId="{62C4E139-D252-48C3-A6BC-8958B8D3A744}" dt="2021-04-13T11:13:29.208" v="1766" actId="47"/>
        <pc:sldMkLst>
          <pc:docMk/>
          <pc:sldMk cId="2829296786" sldId="407"/>
        </pc:sldMkLst>
      </pc:sldChg>
      <pc:sldChg chg="modSp mod modNotesTx">
        <pc:chgData name="Joana Martins | TIS" userId="63273995-58b2-4331-ba7b-c8ab070e330a" providerId="ADAL" clId="{62C4E139-D252-48C3-A6BC-8958B8D3A744}" dt="2021-04-13T10:56:22.222" v="1612" actId="20577"/>
        <pc:sldMkLst>
          <pc:docMk/>
          <pc:sldMk cId="1935042404" sldId="408"/>
        </pc:sldMkLst>
        <pc:spChg chg="mod">
          <ac:chgData name="Joana Martins | TIS" userId="63273995-58b2-4331-ba7b-c8ab070e330a" providerId="ADAL" clId="{62C4E139-D252-48C3-A6BC-8958B8D3A744}" dt="2021-04-13T10:54:56.754" v="1605"/>
          <ac:spMkLst>
            <pc:docMk/>
            <pc:sldMk cId="1935042404" sldId="408"/>
            <ac:spMk id="2" creationId="{00000000-0000-0000-0000-000000000000}"/>
          </ac:spMkLst>
        </pc:spChg>
      </pc:sldChg>
      <pc:sldChg chg="del ord">
        <pc:chgData name="Joana Martins | TIS" userId="63273995-58b2-4331-ba7b-c8ab070e330a" providerId="ADAL" clId="{62C4E139-D252-48C3-A6BC-8958B8D3A744}" dt="2021-04-13T10:25:15.527" v="1058" actId="47"/>
        <pc:sldMkLst>
          <pc:docMk/>
          <pc:sldMk cId="349805045" sldId="409"/>
        </pc:sldMkLst>
      </pc:sldChg>
      <pc:sldChg chg="modSp new del mod ord">
        <pc:chgData name="Joana Martins | TIS" userId="63273995-58b2-4331-ba7b-c8ab070e330a" providerId="ADAL" clId="{62C4E139-D252-48C3-A6BC-8958B8D3A744}" dt="2021-04-13T10:18:15.217" v="336" actId="47"/>
        <pc:sldMkLst>
          <pc:docMk/>
          <pc:sldMk cId="2235767665" sldId="410"/>
        </pc:sldMkLst>
        <pc:spChg chg="mod">
          <ac:chgData name="Joana Martins | TIS" userId="63273995-58b2-4331-ba7b-c8ab070e330a" providerId="ADAL" clId="{62C4E139-D252-48C3-A6BC-8958B8D3A744}" dt="2021-04-13T10:13:46.847" v="143" actId="20577"/>
          <ac:spMkLst>
            <pc:docMk/>
            <pc:sldMk cId="2235767665" sldId="410"/>
            <ac:spMk id="2" creationId="{F948934D-B12E-4700-9952-B1C8416D0618}"/>
          </ac:spMkLst>
        </pc:spChg>
        <pc:spChg chg="mod">
          <ac:chgData name="Joana Martins | TIS" userId="63273995-58b2-4331-ba7b-c8ab070e330a" providerId="ADAL" clId="{62C4E139-D252-48C3-A6BC-8958B8D3A744}" dt="2021-04-13T10:14:20.171" v="146"/>
          <ac:spMkLst>
            <pc:docMk/>
            <pc:sldMk cId="2235767665" sldId="410"/>
            <ac:spMk id="5" creationId="{4C8CC9FD-46E2-4EE7-83A9-6889E514209A}"/>
          </ac:spMkLst>
        </pc:spChg>
      </pc:sldChg>
    </pc:docChg>
  </pc:docChgLst>
  <pc:docChgLst>
    <pc:chgData name="Joana Martins | TIS" userId="63273995-58b2-4331-ba7b-c8ab070e330a" providerId="ADAL" clId="{F4E10F3A-D8EA-4BA3-97B2-F8A516E6977E}"/>
    <pc:docChg chg="undo redo custSel mod addSld delSld modSld sldOrd">
      <pc:chgData name="Joana Martins | TIS" userId="63273995-58b2-4331-ba7b-c8ab070e330a" providerId="ADAL" clId="{F4E10F3A-D8EA-4BA3-97B2-F8A516E6977E}" dt="2020-06-23T09:09:47.929" v="3775" actId="255"/>
      <pc:docMkLst>
        <pc:docMk/>
      </pc:docMkLst>
      <pc:sldChg chg="modSp mod">
        <pc:chgData name="Joana Martins | TIS" userId="63273995-58b2-4331-ba7b-c8ab070e330a" providerId="ADAL" clId="{F4E10F3A-D8EA-4BA3-97B2-F8A516E6977E}" dt="2020-06-22T20:33:00.904" v="28" actId="6549"/>
        <pc:sldMkLst>
          <pc:docMk/>
          <pc:sldMk cId="382355663" sldId="256"/>
        </pc:sldMkLst>
        <pc:spChg chg="mod">
          <ac:chgData name="Joana Martins | TIS" userId="63273995-58b2-4331-ba7b-c8ab070e330a" providerId="ADAL" clId="{F4E10F3A-D8EA-4BA3-97B2-F8A516E6977E}" dt="2020-06-22T20:33:00.904" v="28" actId="6549"/>
          <ac:spMkLst>
            <pc:docMk/>
            <pc:sldMk cId="382355663" sldId="256"/>
            <ac:spMk id="3" creationId="{00000000-0000-0000-0000-000000000000}"/>
          </ac:spMkLst>
        </pc:spChg>
      </pc:sldChg>
      <pc:sldChg chg="modSp del mod ord">
        <pc:chgData name="Joana Martins | TIS" userId="63273995-58b2-4331-ba7b-c8ab070e330a" providerId="ADAL" clId="{F4E10F3A-D8EA-4BA3-97B2-F8A516E6977E}" dt="2020-06-22T21:35:05.823" v="2781" actId="2696"/>
        <pc:sldMkLst>
          <pc:docMk/>
          <pc:sldMk cId="2943800531" sldId="272"/>
        </pc:sldMkLst>
        <pc:spChg chg="mod">
          <ac:chgData name="Joana Martins | TIS" userId="63273995-58b2-4331-ba7b-c8ab070e330a" providerId="ADAL" clId="{F4E10F3A-D8EA-4BA3-97B2-F8A516E6977E}" dt="2020-06-22T20:49:39.600" v="929" actId="20577"/>
          <ac:spMkLst>
            <pc:docMk/>
            <pc:sldMk cId="2943800531" sldId="272"/>
            <ac:spMk id="8" creationId="{00000000-0000-0000-0000-000000000000}"/>
          </ac:spMkLst>
        </pc:spChg>
      </pc:sldChg>
      <pc:sldChg chg="modSp mod">
        <pc:chgData name="Joana Martins | TIS" userId="63273995-58b2-4331-ba7b-c8ab070e330a" providerId="ADAL" clId="{F4E10F3A-D8EA-4BA3-97B2-F8A516E6977E}" dt="2020-06-23T08:00:58.615" v="3193" actId="313"/>
        <pc:sldMkLst>
          <pc:docMk/>
          <pc:sldMk cId="3571953055" sldId="273"/>
        </pc:sldMkLst>
        <pc:spChg chg="mod">
          <ac:chgData name="Joana Martins | TIS" userId="63273995-58b2-4331-ba7b-c8ab070e330a" providerId="ADAL" clId="{F4E10F3A-D8EA-4BA3-97B2-F8A516E6977E}" dt="2020-06-22T20:40:07.267" v="90" actId="20577"/>
          <ac:spMkLst>
            <pc:docMk/>
            <pc:sldMk cId="3571953055" sldId="273"/>
            <ac:spMk id="2" creationId="{00000000-0000-0000-0000-000000000000}"/>
          </ac:spMkLst>
        </pc:spChg>
        <pc:spChg chg="mod">
          <ac:chgData name="Joana Martins | TIS" userId="63273995-58b2-4331-ba7b-c8ab070e330a" providerId="ADAL" clId="{F4E10F3A-D8EA-4BA3-97B2-F8A516E6977E}" dt="2020-06-22T20:49:53.677" v="956" actId="20577"/>
          <ac:spMkLst>
            <pc:docMk/>
            <pc:sldMk cId="3571953055" sldId="273"/>
            <ac:spMk id="9" creationId="{00000000-0000-0000-0000-000000000000}"/>
          </ac:spMkLst>
        </pc:spChg>
        <pc:graphicFrameChg chg="mod modGraphic">
          <ac:chgData name="Joana Martins | TIS" userId="63273995-58b2-4331-ba7b-c8ab070e330a" providerId="ADAL" clId="{F4E10F3A-D8EA-4BA3-97B2-F8A516E6977E}" dt="2020-06-23T08:00:58.615" v="3193" actId="313"/>
          <ac:graphicFrameMkLst>
            <pc:docMk/>
            <pc:sldMk cId="3571953055" sldId="273"/>
            <ac:graphicFrameMk id="11" creationId="{00000000-0000-0000-0000-000000000000}"/>
          </ac:graphicFrameMkLst>
        </pc:graphicFrameChg>
      </pc:sldChg>
      <pc:sldChg chg="addSp delSp modSp mod setBg">
        <pc:chgData name="Joana Martins | TIS" userId="63273995-58b2-4331-ba7b-c8ab070e330a" providerId="ADAL" clId="{F4E10F3A-D8EA-4BA3-97B2-F8A516E6977E}" dt="2020-06-23T08:20:19.262" v="3669" actId="20577"/>
        <pc:sldMkLst>
          <pc:docMk/>
          <pc:sldMk cId="3765415293" sldId="362"/>
        </pc:sldMkLst>
        <pc:spChg chg="mod">
          <ac:chgData name="Joana Martins | TIS" userId="63273995-58b2-4331-ba7b-c8ab070e330a" providerId="ADAL" clId="{F4E10F3A-D8EA-4BA3-97B2-F8A516E6977E}" dt="2020-06-22T21:36:22.803" v="2829" actId="26606"/>
          <ac:spMkLst>
            <pc:docMk/>
            <pc:sldMk cId="3765415293" sldId="362"/>
            <ac:spMk id="2" creationId="{00000000-0000-0000-0000-000000000000}"/>
          </ac:spMkLst>
        </pc:spChg>
        <pc:spChg chg="del mod ord">
          <ac:chgData name="Joana Martins | TIS" userId="63273995-58b2-4331-ba7b-c8ab070e330a" providerId="ADAL" clId="{F4E10F3A-D8EA-4BA3-97B2-F8A516E6977E}" dt="2020-06-22T21:41:31.850" v="2894" actId="478"/>
          <ac:spMkLst>
            <pc:docMk/>
            <pc:sldMk cId="3765415293" sldId="362"/>
            <ac:spMk id="3" creationId="{00000000-0000-0000-0000-000000000000}"/>
          </ac:spMkLst>
        </pc:spChg>
        <pc:spChg chg="mod ord">
          <ac:chgData name="Joana Martins | TIS" userId="63273995-58b2-4331-ba7b-c8ab070e330a" providerId="ADAL" clId="{F4E10F3A-D8EA-4BA3-97B2-F8A516E6977E}" dt="2020-06-22T21:36:22.803" v="2829" actId="26606"/>
          <ac:spMkLst>
            <pc:docMk/>
            <pc:sldMk cId="3765415293" sldId="362"/>
            <ac:spMk id="6" creationId="{00000000-0000-0000-0000-000000000000}"/>
          </ac:spMkLst>
        </pc:spChg>
        <pc:spChg chg="mod">
          <ac:chgData name="Joana Martins | TIS" userId="63273995-58b2-4331-ba7b-c8ab070e330a" providerId="ADAL" clId="{F4E10F3A-D8EA-4BA3-97B2-F8A516E6977E}" dt="2020-06-22T21:36:22.803" v="2829" actId="26606"/>
          <ac:spMkLst>
            <pc:docMk/>
            <pc:sldMk cId="3765415293" sldId="362"/>
            <ac:spMk id="12" creationId="{00000000-0000-0000-0000-000000000000}"/>
          </ac:spMkLst>
        </pc:spChg>
        <pc:spChg chg="mod">
          <ac:chgData name="Joana Martins | TIS" userId="63273995-58b2-4331-ba7b-c8ab070e330a" providerId="ADAL" clId="{F4E10F3A-D8EA-4BA3-97B2-F8A516E6977E}" dt="2020-06-23T08:05:27.580" v="3288"/>
          <ac:spMkLst>
            <pc:docMk/>
            <pc:sldMk cId="3765415293" sldId="362"/>
            <ac:spMk id="13" creationId="{00000000-0000-0000-0000-000000000000}"/>
          </ac:spMkLst>
        </pc:spChg>
        <pc:spChg chg="add del">
          <ac:chgData name="Joana Martins | TIS" userId="63273995-58b2-4331-ba7b-c8ab070e330a" providerId="ADAL" clId="{F4E10F3A-D8EA-4BA3-97B2-F8A516E6977E}" dt="2020-06-22T21:36:22.803" v="2829" actId="26606"/>
          <ac:spMkLst>
            <pc:docMk/>
            <pc:sldMk cId="3765415293" sldId="362"/>
            <ac:spMk id="18" creationId="{05C7EBC3-4672-4DAB-81C2-58661FAFAED6}"/>
          </ac:spMkLst>
        </pc:spChg>
        <pc:spChg chg="add del">
          <ac:chgData name="Joana Martins | TIS" userId="63273995-58b2-4331-ba7b-c8ab070e330a" providerId="ADAL" clId="{F4E10F3A-D8EA-4BA3-97B2-F8A516E6977E}" dt="2020-06-22T21:36:22.803" v="2829" actId="26606"/>
          <ac:spMkLst>
            <pc:docMk/>
            <pc:sldMk cId="3765415293" sldId="362"/>
            <ac:spMk id="20" creationId="{40BF962F-4C6F-461E-86F2-C43F56CC939B}"/>
          </ac:spMkLst>
        </pc:spChg>
        <pc:spChg chg="add del">
          <ac:chgData name="Joana Martins | TIS" userId="63273995-58b2-4331-ba7b-c8ab070e330a" providerId="ADAL" clId="{F4E10F3A-D8EA-4BA3-97B2-F8A516E6977E}" dt="2020-06-22T21:36:22.803" v="2829" actId="26606"/>
          <ac:spMkLst>
            <pc:docMk/>
            <pc:sldMk cId="3765415293" sldId="362"/>
            <ac:spMk id="22" creationId="{2E94A4F7-38E4-45EA-8E2E-CE1B5766B4F1}"/>
          </ac:spMkLst>
        </pc:spChg>
        <pc:graphicFrameChg chg="add mod modGraphic">
          <ac:chgData name="Joana Martins | TIS" userId="63273995-58b2-4331-ba7b-c8ab070e330a" providerId="ADAL" clId="{F4E10F3A-D8EA-4BA3-97B2-F8A516E6977E}" dt="2020-06-23T08:20:19.262" v="3669" actId="20577"/>
          <ac:graphicFrameMkLst>
            <pc:docMk/>
            <pc:sldMk cId="3765415293" sldId="362"/>
            <ac:graphicFrameMk id="4" creationId="{E7EAD66A-559F-4F71-AF97-13121ED590C8}"/>
          </ac:graphicFrameMkLst>
        </pc:graphicFrameChg>
      </pc:sldChg>
      <pc:sldChg chg="modSp mod">
        <pc:chgData name="Joana Martins | TIS" userId="63273995-58b2-4331-ba7b-c8ab070e330a" providerId="ADAL" clId="{F4E10F3A-D8EA-4BA3-97B2-F8A516E6977E}" dt="2020-06-23T08:24:44.631" v="3717" actId="20577"/>
        <pc:sldMkLst>
          <pc:docMk/>
          <pc:sldMk cId="4033925174" sldId="363"/>
        </pc:sldMkLst>
        <pc:spChg chg="mod">
          <ac:chgData name="Joana Martins | TIS" userId="63273995-58b2-4331-ba7b-c8ab070e330a" providerId="ADAL" clId="{F4E10F3A-D8EA-4BA3-97B2-F8A516E6977E}" dt="2020-06-23T08:10:49.910" v="3607" actId="20577"/>
          <ac:spMkLst>
            <pc:docMk/>
            <pc:sldMk cId="4033925174" sldId="363"/>
            <ac:spMk id="2" creationId="{00000000-0000-0000-0000-000000000000}"/>
          </ac:spMkLst>
        </pc:spChg>
        <pc:spChg chg="mod">
          <ac:chgData name="Joana Martins | TIS" userId="63273995-58b2-4331-ba7b-c8ab070e330a" providerId="ADAL" clId="{F4E10F3A-D8EA-4BA3-97B2-F8A516E6977E}" dt="2020-06-23T08:05:30.444" v="3289"/>
          <ac:spMkLst>
            <pc:docMk/>
            <pc:sldMk cId="4033925174" sldId="363"/>
            <ac:spMk id="7" creationId="{00000000-0000-0000-0000-000000000000}"/>
          </ac:spMkLst>
        </pc:spChg>
        <pc:graphicFrameChg chg="mod modGraphic">
          <ac:chgData name="Joana Martins | TIS" userId="63273995-58b2-4331-ba7b-c8ab070e330a" providerId="ADAL" clId="{F4E10F3A-D8EA-4BA3-97B2-F8A516E6977E}" dt="2020-06-23T08:24:44.631" v="3717" actId="20577"/>
          <ac:graphicFrameMkLst>
            <pc:docMk/>
            <pc:sldMk cId="4033925174" sldId="363"/>
            <ac:graphicFrameMk id="11" creationId="{00000000-0000-0000-0000-000000000000}"/>
          </ac:graphicFrameMkLst>
        </pc:graphicFrameChg>
      </pc:sldChg>
      <pc:sldChg chg="del">
        <pc:chgData name="Joana Martins | TIS" userId="63273995-58b2-4331-ba7b-c8ab070e330a" providerId="ADAL" clId="{F4E10F3A-D8EA-4BA3-97B2-F8A516E6977E}" dt="2020-06-22T21:46:24.847" v="3192" actId="47"/>
        <pc:sldMkLst>
          <pc:docMk/>
          <pc:sldMk cId="2118673652" sldId="364"/>
        </pc:sldMkLst>
      </pc:sldChg>
      <pc:sldChg chg="del">
        <pc:chgData name="Joana Martins | TIS" userId="63273995-58b2-4331-ba7b-c8ab070e330a" providerId="ADAL" clId="{F4E10F3A-D8EA-4BA3-97B2-F8A516E6977E}" dt="2020-06-22T21:46:24.847" v="3192" actId="47"/>
        <pc:sldMkLst>
          <pc:docMk/>
          <pc:sldMk cId="3823634892" sldId="365"/>
        </pc:sldMkLst>
      </pc:sldChg>
      <pc:sldChg chg="del">
        <pc:chgData name="Joana Martins | TIS" userId="63273995-58b2-4331-ba7b-c8ab070e330a" providerId="ADAL" clId="{F4E10F3A-D8EA-4BA3-97B2-F8A516E6977E}" dt="2020-06-22T21:46:24.847" v="3192" actId="47"/>
        <pc:sldMkLst>
          <pc:docMk/>
          <pc:sldMk cId="312733520" sldId="366"/>
        </pc:sldMkLst>
      </pc:sldChg>
      <pc:sldChg chg="del">
        <pc:chgData name="Joana Martins | TIS" userId="63273995-58b2-4331-ba7b-c8ab070e330a" providerId="ADAL" clId="{F4E10F3A-D8EA-4BA3-97B2-F8A516E6977E}" dt="2020-06-22T21:46:24.847" v="3192" actId="47"/>
        <pc:sldMkLst>
          <pc:docMk/>
          <pc:sldMk cId="4074733821" sldId="367"/>
        </pc:sldMkLst>
      </pc:sldChg>
      <pc:sldChg chg="modSp mod ord">
        <pc:chgData name="Joana Martins | TIS" userId="63273995-58b2-4331-ba7b-c8ab070e330a" providerId="ADAL" clId="{F4E10F3A-D8EA-4BA3-97B2-F8A516E6977E}" dt="2020-06-23T09:04:46.685" v="3763" actId="20577"/>
        <pc:sldMkLst>
          <pc:docMk/>
          <pc:sldMk cId="1657412559" sldId="368"/>
        </pc:sldMkLst>
        <pc:spChg chg="mod">
          <ac:chgData name="Joana Martins | TIS" userId="63273995-58b2-4331-ba7b-c8ab070e330a" providerId="ADAL" clId="{F4E10F3A-D8EA-4BA3-97B2-F8A516E6977E}" dt="2020-06-23T08:10:05.653" v="3588" actId="20577"/>
          <ac:spMkLst>
            <pc:docMk/>
            <pc:sldMk cId="1657412559" sldId="368"/>
            <ac:spMk id="2" creationId="{00000000-0000-0000-0000-000000000000}"/>
          </ac:spMkLst>
        </pc:spChg>
        <pc:spChg chg="mod">
          <ac:chgData name="Joana Martins | TIS" userId="63273995-58b2-4331-ba7b-c8ab070e330a" providerId="ADAL" clId="{F4E10F3A-D8EA-4BA3-97B2-F8A516E6977E}" dt="2020-06-22T21:06:23.658" v="1655"/>
          <ac:spMkLst>
            <pc:docMk/>
            <pc:sldMk cId="1657412559" sldId="368"/>
            <ac:spMk id="11" creationId="{00000000-0000-0000-0000-000000000000}"/>
          </ac:spMkLst>
        </pc:spChg>
        <pc:graphicFrameChg chg="mod modGraphic">
          <ac:chgData name="Joana Martins | TIS" userId="63273995-58b2-4331-ba7b-c8ab070e330a" providerId="ADAL" clId="{F4E10F3A-D8EA-4BA3-97B2-F8A516E6977E}" dt="2020-06-23T09:04:46.685" v="3763" actId="20577"/>
          <ac:graphicFrameMkLst>
            <pc:docMk/>
            <pc:sldMk cId="1657412559" sldId="368"/>
            <ac:graphicFrameMk id="8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F4E10F3A-D8EA-4BA3-97B2-F8A516E6977E}" dt="2020-06-22T21:06:36.706" v="1659" actId="1076"/>
          <ac:graphicFrameMkLst>
            <pc:docMk/>
            <pc:sldMk cId="1657412559" sldId="368"/>
            <ac:graphicFrameMk id="9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F4E10F3A-D8EA-4BA3-97B2-F8A516E6977E}" dt="2020-06-22T21:17:26.123" v="2028" actId="20577"/>
          <ac:graphicFrameMkLst>
            <pc:docMk/>
            <pc:sldMk cId="1657412559" sldId="368"/>
            <ac:graphicFrameMk id="10" creationId="{00000000-0000-0000-0000-000000000000}"/>
          </ac:graphicFrameMkLst>
        </pc:graphicFrameChg>
      </pc:sldChg>
      <pc:sldChg chg="del">
        <pc:chgData name="Joana Martins | TIS" userId="63273995-58b2-4331-ba7b-c8ab070e330a" providerId="ADAL" clId="{F4E10F3A-D8EA-4BA3-97B2-F8A516E6977E}" dt="2020-06-22T21:35:35.364" v="2783" actId="2696"/>
        <pc:sldMkLst>
          <pc:docMk/>
          <pc:sldMk cId="1537376158" sldId="369"/>
        </pc:sldMkLst>
      </pc:sldChg>
      <pc:sldChg chg="addSp delSp modSp del mod ord">
        <pc:chgData name="Joana Martins | TIS" userId="63273995-58b2-4331-ba7b-c8ab070e330a" providerId="ADAL" clId="{F4E10F3A-D8EA-4BA3-97B2-F8A516E6977E}" dt="2020-06-23T08:10:26.150" v="3598" actId="2696"/>
        <pc:sldMkLst>
          <pc:docMk/>
          <pc:sldMk cId="2447516623" sldId="370"/>
        </pc:sldMkLst>
        <pc:spChg chg="mod">
          <ac:chgData name="Joana Martins | TIS" userId="63273995-58b2-4331-ba7b-c8ab070e330a" providerId="ADAL" clId="{F4E10F3A-D8EA-4BA3-97B2-F8A516E6977E}" dt="2020-06-23T08:09:59.735" v="3585" actId="21"/>
          <ac:spMkLst>
            <pc:docMk/>
            <pc:sldMk cId="2447516623" sldId="370"/>
            <ac:spMk id="2" creationId="{00000000-0000-0000-0000-000000000000}"/>
          </ac:spMkLst>
        </pc:spChg>
        <pc:spChg chg="mod">
          <ac:chgData name="Joana Martins | TIS" userId="63273995-58b2-4331-ba7b-c8ab070e330a" providerId="ADAL" clId="{F4E10F3A-D8EA-4BA3-97B2-F8A516E6977E}" dt="2020-06-23T08:01:07.943" v="3210" actId="20577"/>
          <ac:spMkLst>
            <pc:docMk/>
            <pc:sldMk cId="2447516623" sldId="370"/>
            <ac:spMk id="3" creationId="{00000000-0000-0000-0000-000000000000}"/>
          </ac:spMkLst>
        </pc:spChg>
        <pc:spChg chg="del">
          <ac:chgData name="Joana Martins | TIS" userId="63273995-58b2-4331-ba7b-c8ab070e330a" providerId="ADAL" clId="{F4E10F3A-D8EA-4BA3-97B2-F8A516E6977E}" dt="2020-06-22T21:43:21.399" v="2960" actId="478"/>
          <ac:spMkLst>
            <pc:docMk/>
            <pc:sldMk cId="2447516623" sldId="370"/>
            <ac:spMk id="7" creationId="{00000000-0000-0000-0000-000000000000}"/>
          </ac:spMkLst>
        </pc:spChg>
        <pc:spChg chg="add mod">
          <ac:chgData name="Joana Martins | TIS" userId="63273995-58b2-4331-ba7b-c8ab070e330a" providerId="ADAL" clId="{F4E10F3A-D8EA-4BA3-97B2-F8A516E6977E}" dt="2020-06-22T21:43:16.900" v="2959"/>
          <ac:spMkLst>
            <pc:docMk/>
            <pc:sldMk cId="2447516623" sldId="370"/>
            <ac:spMk id="8" creationId="{4CC108BD-BDE8-4387-BCE8-1040ACA2747F}"/>
          </ac:spMkLst>
        </pc:spChg>
      </pc:sldChg>
      <pc:sldChg chg="del">
        <pc:chgData name="Joana Martins | TIS" userId="63273995-58b2-4331-ba7b-c8ab070e330a" providerId="ADAL" clId="{F4E10F3A-D8EA-4BA3-97B2-F8A516E6977E}" dt="2020-06-22T21:46:24.847" v="3192" actId="47"/>
        <pc:sldMkLst>
          <pc:docMk/>
          <pc:sldMk cId="1657412559" sldId="371"/>
        </pc:sldMkLst>
      </pc:sldChg>
      <pc:sldChg chg="del">
        <pc:chgData name="Joana Martins | TIS" userId="63273995-58b2-4331-ba7b-c8ab070e330a" providerId="ADAL" clId="{F4E10F3A-D8EA-4BA3-97B2-F8A516E6977E}" dt="2020-06-22T21:35:38.954" v="2784" actId="2696"/>
        <pc:sldMkLst>
          <pc:docMk/>
          <pc:sldMk cId="1657412559" sldId="372"/>
        </pc:sldMkLst>
      </pc:sldChg>
      <pc:sldChg chg="del">
        <pc:chgData name="Joana Martins | TIS" userId="63273995-58b2-4331-ba7b-c8ab070e330a" providerId="ADAL" clId="{F4E10F3A-D8EA-4BA3-97B2-F8A516E6977E}" dt="2020-06-22T21:46:24.847" v="3192" actId="47"/>
        <pc:sldMkLst>
          <pc:docMk/>
          <pc:sldMk cId="3823634892" sldId="373"/>
        </pc:sldMkLst>
      </pc:sldChg>
      <pc:sldChg chg="del">
        <pc:chgData name="Joana Martins | TIS" userId="63273995-58b2-4331-ba7b-c8ab070e330a" providerId="ADAL" clId="{F4E10F3A-D8EA-4BA3-97B2-F8A516E6977E}" dt="2020-06-22T21:35:31.129" v="2782" actId="2696"/>
        <pc:sldMkLst>
          <pc:docMk/>
          <pc:sldMk cId="4074733821" sldId="374"/>
        </pc:sldMkLst>
      </pc:sldChg>
      <pc:sldChg chg="new del">
        <pc:chgData name="Joana Martins | TIS" userId="63273995-58b2-4331-ba7b-c8ab070e330a" providerId="ADAL" clId="{F4E10F3A-D8EA-4BA3-97B2-F8A516E6977E}" dt="2020-06-22T20:39:05.611" v="30" actId="47"/>
        <pc:sldMkLst>
          <pc:docMk/>
          <pc:sldMk cId="1096628511" sldId="375"/>
        </pc:sldMkLst>
      </pc:sldChg>
      <pc:sldChg chg="modSp mod">
        <pc:chgData name="Joana Martins | TIS" userId="63273995-58b2-4331-ba7b-c8ab070e330a" providerId="ADAL" clId="{F4E10F3A-D8EA-4BA3-97B2-F8A516E6977E}" dt="2020-06-23T09:04:42.663" v="3756" actId="20577"/>
        <pc:sldMkLst>
          <pc:docMk/>
          <pc:sldMk cId="3028993545" sldId="375"/>
        </pc:sldMkLst>
        <pc:spChg chg="mod">
          <ac:chgData name="Joana Martins | TIS" userId="63273995-58b2-4331-ba7b-c8ab070e330a" providerId="ADAL" clId="{F4E10F3A-D8EA-4BA3-97B2-F8A516E6977E}" dt="2020-06-23T08:10:10.931" v="3591" actId="20577"/>
          <ac:spMkLst>
            <pc:docMk/>
            <pc:sldMk cId="3028993545" sldId="375"/>
            <ac:spMk id="2" creationId="{00000000-0000-0000-0000-000000000000}"/>
          </ac:spMkLst>
        </pc:spChg>
        <pc:graphicFrameChg chg="modGraphic">
          <ac:chgData name="Joana Martins | TIS" userId="63273995-58b2-4331-ba7b-c8ab070e330a" providerId="ADAL" clId="{F4E10F3A-D8EA-4BA3-97B2-F8A516E6977E}" dt="2020-06-23T09:04:42.663" v="3756" actId="20577"/>
          <ac:graphicFrameMkLst>
            <pc:docMk/>
            <pc:sldMk cId="3028993545" sldId="375"/>
            <ac:graphicFrameMk id="8" creationId="{00000000-0000-0000-0000-000000000000}"/>
          </ac:graphicFrameMkLst>
        </pc:graphicFrameChg>
        <pc:graphicFrameChg chg="modGraphic">
          <ac:chgData name="Joana Martins | TIS" userId="63273995-58b2-4331-ba7b-c8ab070e330a" providerId="ADAL" clId="{F4E10F3A-D8EA-4BA3-97B2-F8A516E6977E}" dt="2020-06-23T08:48:15.741" v="3737" actId="20577"/>
          <ac:graphicFrameMkLst>
            <pc:docMk/>
            <pc:sldMk cId="3028993545" sldId="375"/>
            <ac:graphicFrameMk id="10" creationId="{00000000-0000-0000-0000-000000000000}"/>
          </ac:graphicFrameMkLst>
        </pc:graphicFrameChg>
      </pc:sldChg>
      <pc:sldChg chg="modSp mod">
        <pc:chgData name="Joana Martins | TIS" userId="63273995-58b2-4331-ba7b-c8ab070e330a" providerId="ADAL" clId="{F4E10F3A-D8EA-4BA3-97B2-F8A516E6977E}" dt="2020-06-23T08:23:43.974" v="3690" actId="14100"/>
        <pc:sldMkLst>
          <pc:docMk/>
          <pc:sldMk cId="3627497659" sldId="376"/>
        </pc:sldMkLst>
        <pc:spChg chg="mod">
          <ac:chgData name="Joana Martins | TIS" userId="63273995-58b2-4331-ba7b-c8ab070e330a" providerId="ADAL" clId="{F4E10F3A-D8EA-4BA3-97B2-F8A516E6977E}" dt="2020-06-23T08:10:16.071" v="3594" actId="20577"/>
          <ac:spMkLst>
            <pc:docMk/>
            <pc:sldMk cId="3627497659" sldId="376"/>
            <ac:spMk id="2" creationId="{00000000-0000-0000-0000-000000000000}"/>
          </ac:spMkLst>
        </pc:spChg>
        <pc:graphicFrameChg chg="mod modGraphic">
          <ac:chgData name="Joana Martins | TIS" userId="63273995-58b2-4331-ba7b-c8ab070e330a" providerId="ADAL" clId="{F4E10F3A-D8EA-4BA3-97B2-F8A516E6977E}" dt="2020-06-22T21:15:22.489" v="1983" actId="20577"/>
          <ac:graphicFrameMkLst>
            <pc:docMk/>
            <pc:sldMk cId="3627497659" sldId="376"/>
            <ac:graphicFrameMk id="8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F4E10F3A-D8EA-4BA3-97B2-F8A516E6977E}" dt="2020-06-22T21:26:32.077" v="2630" actId="313"/>
          <ac:graphicFrameMkLst>
            <pc:docMk/>
            <pc:sldMk cId="3627497659" sldId="376"/>
            <ac:graphicFrameMk id="9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F4E10F3A-D8EA-4BA3-97B2-F8A516E6977E}" dt="2020-06-23T08:23:43.974" v="3690" actId="14100"/>
          <ac:graphicFrameMkLst>
            <pc:docMk/>
            <pc:sldMk cId="3627497659" sldId="376"/>
            <ac:graphicFrameMk id="10" creationId="{00000000-0000-0000-0000-000000000000}"/>
          </ac:graphicFrameMkLst>
        </pc:graphicFrameChg>
      </pc:sldChg>
      <pc:sldChg chg="modSp mod ord">
        <pc:chgData name="Joana Martins | TIS" userId="63273995-58b2-4331-ba7b-c8ab070e330a" providerId="ADAL" clId="{F4E10F3A-D8EA-4BA3-97B2-F8A516E6977E}" dt="2020-06-23T09:09:47.929" v="3775" actId="255"/>
        <pc:sldMkLst>
          <pc:docMk/>
          <pc:sldMk cId="1840333129" sldId="377"/>
        </pc:sldMkLst>
        <pc:spChg chg="mod">
          <ac:chgData name="Joana Martins | TIS" userId="63273995-58b2-4331-ba7b-c8ab070e330a" providerId="ADAL" clId="{F4E10F3A-D8EA-4BA3-97B2-F8A516E6977E}" dt="2020-06-23T09:08:16.397" v="3769" actId="20577"/>
          <ac:spMkLst>
            <pc:docMk/>
            <pc:sldMk cId="1840333129" sldId="377"/>
            <ac:spMk id="2" creationId="{00000000-0000-0000-0000-000000000000}"/>
          </ac:spMkLst>
        </pc:spChg>
        <pc:graphicFrameChg chg="mod modGraphic">
          <ac:chgData name="Joana Martins | TIS" userId="63273995-58b2-4331-ba7b-c8ab070e330a" providerId="ADAL" clId="{F4E10F3A-D8EA-4BA3-97B2-F8A516E6977E}" dt="2020-06-22T21:33:52.810" v="2760" actId="12"/>
          <ac:graphicFrameMkLst>
            <pc:docMk/>
            <pc:sldMk cId="1840333129" sldId="377"/>
            <ac:graphicFrameMk id="8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F4E10F3A-D8EA-4BA3-97B2-F8A516E6977E}" dt="2020-06-23T09:09:47.929" v="3775" actId="255"/>
          <ac:graphicFrameMkLst>
            <pc:docMk/>
            <pc:sldMk cId="1840333129" sldId="377"/>
            <ac:graphicFrameMk id="9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F4E10F3A-D8EA-4BA3-97B2-F8A516E6977E}" dt="2020-06-23T08:03:32.715" v="3238" actId="20577"/>
          <ac:graphicFrameMkLst>
            <pc:docMk/>
            <pc:sldMk cId="1840333129" sldId="377"/>
            <ac:graphicFrameMk id="10" creationId="{00000000-0000-0000-0000-000000000000}"/>
          </ac:graphicFrameMkLst>
        </pc:graphicFrameChg>
      </pc:sldChg>
      <pc:sldChg chg="new del">
        <pc:chgData name="Joana Martins | TIS" userId="63273995-58b2-4331-ba7b-c8ab070e330a" providerId="ADAL" clId="{F4E10F3A-D8EA-4BA3-97B2-F8A516E6977E}" dt="2020-06-22T21:42:44.330" v="2902" actId="47"/>
        <pc:sldMkLst>
          <pc:docMk/>
          <pc:sldMk cId="3592635347" sldId="378"/>
        </pc:sldMkLst>
      </pc:sldChg>
    </pc:docChg>
  </pc:docChgLst>
  <pc:docChgLst>
    <pc:chgData name="Andre Domingos | TIS" userId="0065f409-3cd8-4828-8cea-ecd6ef872071" providerId="ADAL" clId="{1848A226-C3CF-4064-8BD5-217D1B204FC0}"/>
    <pc:docChg chg="undo custSel modSld modMainMaster modNotesMaster">
      <pc:chgData name="Andre Domingos | TIS" userId="0065f409-3cd8-4828-8cea-ecd6ef872071" providerId="ADAL" clId="{1848A226-C3CF-4064-8BD5-217D1B204FC0}" dt="2020-09-07T12:02:27.423" v="305" actId="13926"/>
      <pc:docMkLst>
        <pc:docMk/>
      </pc:docMkLst>
      <pc:sldChg chg="modSp">
        <pc:chgData name="Andre Domingos | TIS" userId="0065f409-3cd8-4828-8cea-ecd6ef872071" providerId="ADAL" clId="{1848A226-C3CF-4064-8BD5-217D1B204FC0}" dt="2020-09-07T11:46:32.806" v="214"/>
        <pc:sldMkLst>
          <pc:docMk/>
          <pc:sldMk cId="3571953055" sldId="273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3571953055" sldId="273"/>
            <ac:spMk id="9" creationId="{00000000-0000-0000-0000-000000000000}"/>
          </ac:spMkLst>
        </pc:spChg>
      </pc:sldChg>
      <pc:sldChg chg="modSp">
        <pc:chgData name="Andre Domingos | TIS" userId="0065f409-3cd8-4828-8cea-ecd6ef872071" providerId="ADAL" clId="{1848A226-C3CF-4064-8BD5-217D1B204FC0}" dt="2020-09-07T11:46:32.806" v="214"/>
        <pc:sldMkLst>
          <pc:docMk/>
          <pc:sldMk cId="4033925174" sldId="363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4033925174" sldId="363"/>
            <ac:spMk id="9" creationId="{83ED27C4-1B6C-4552-B7E0-0A581F8274DE}"/>
          </ac:spMkLst>
        </pc:spChg>
        <pc:graphicFrameChg chg="mod">
          <ac:chgData name="Andre Domingos | TIS" userId="0065f409-3cd8-4828-8cea-ecd6ef872071" providerId="ADAL" clId="{1848A226-C3CF-4064-8BD5-217D1B204FC0}" dt="2020-09-07T11:46:32.806" v="214"/>
          <ac:graphicFrameMkLst>
            <pc:docMk/>
            <pc:sldMk cId="4033925174" sldId="363"/>
            <ac:graphicFrameMk id="11" creationId="{00000000-0000-0000-0000-000000000000}"/>
          </ac:graphicFrameMkLst>
        </pc:graphicFrameChg>
      </pc:sldChg>
      <pc:sldChg chg="modSp mod">
        <pc:chgData name="Andre Domingos | TIS" userId="0065f409-3cd8-4828-8cea-ecd6ef872071" providerId="ADAL" clId="{1848A226-C3CF-4064-8BD5-217D1B204FC0}" dt="2020-09-07T11:50:35.174" v="302" actId="20577"/>
        <pc:sldMkLst>
          <pc:docMk/>
          <pc:sldMk cId="1657412559" sldId="368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1657412559" sldId="368"/>
            <ac:spMk id="13" creationId="{E7CD08C2-2BF8-4915-858F-206AC425C211}"/>
          </ac:spMkLst>
        </pc:spChg>
        <pc:graphicFrameChg chg="mod modGraphic">
          <ac:chgData name="Andre Domingos | TIS" userId="0065f409-3cd8-4828-8cea-ecd6ef872071" providerId="ADAL" clId="{1848A226-C3CF-4064-8BD5-217D1B204FC0}" dt="2020-09-07T11:50:35.174" v="302" actId="20577"/>
          <ac:graphicFrameMkLst>
            <pc:docMk/>
            <pc:sldMk cId="1657412559" sldId="368"/>
            <ac:graphicFrameMk id="10" creationId="{00000000-0000-0000-0000-000000000000}"/>
          </ac:graphicFrameMkLst>
        </pc:graphicFrameChg>
      </pc:sldChg>
      <pc:sldChg chg="modSp">
        <pc:chgData name="Andre Domingos | TIS" userId="0065f409-3cd8-4828-8cea-ecd6ef872071" providerId="ADAL" clId="{1848A226-C3CF-4064-8BD5-217D1B204FC0}" dt="2020-09-07T11:46:32.806" v="214"/>
        <pc:sldMkLst>
          <pc:docMk/>
          <pc:sldMk cId="2174174560" sldId="378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2174174560" sldId="378"/>
            <ac:spMk id="8" creationId="{DB396485-BCBE-41B2-94A8-1B700A9A5B52}"/>
          </ac:spMkLst>
        </pc:spChg>
      </pc:sldChg>
      <pc:sldChg chg="modSp mod">
        <pc:chgData name="Andre Domingos | TIS" userId="0065f409-3cd8-4828-8cea-ecd6ef872071" providerId="ADAL" clId="{1848A226-C3CF-4064-8BD5-217D1B204FC0}" dt="2020-09-07T11:46:32.806" v="214"/>
        <pc:sldMkLst>
          <pc:docMk/>
          <pc:sldMk cId="119018200" sldId="379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119018200" sldId="379"/>
            <ac:spMk id="8" creationId="{DB396485-BCBE-41B2-94A8-1B700A9A5B52}"/>
          </ac:spMkLst>
        </pc:spChg>
        <pc:graphicFrameChg chg="modGraphic">
          <ac:chgData name="Andre Domingos | TIS" userId="0065f409-3cd8-4828-8cea-ecd6ef872071" providerId="ADAL" clId="{1848A226-C3CF-4064-8BD5-217D1B204FC0}" dt="2020-09-07T10:23:42.483" v="21" actId="20577"/>
          <ac:graphicFrameMkLst>
            <pc:docMk/>
            <pc:sldMk cId="119018200" sldId="379"/>
            <ac:graphicFrameMk id="11" creationId="{00000000-0000-0000-0000-000000000000}"/>
          </ac:graphicFrameMkLst>
        </pc:graphicFrameChg>
      </pc:sldChg>
      <pc:sldChg chg="modSp mod modNotes">
        <pc:chgData name="Andre Domingos | TIS" userId="0065f409-3cd8-4828-8cea-ecd6ef872071" providerId="ADAL" clId="{1848A226-C3CF-4064-8BD5-217D1B204FC0}" dt="2020-09-07T11:46:32.806" v="214"/>
        <pc:sldMkLst>
          <pc:docMk/>
          <pc:sldMk cId="2359150661" sldId="380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2359150661" sldId="380"/>
            <ac:spMk id="13" creationId="{8F27BC4D-62F7-4655-8381-49D7573C96D8}"/>
          </ac:spMkLst>
        </pc:spChg>
        <pc:graphicFrameChg chg="mod modGraphic">
          <ac:chgData name="Andre Domingos | TIS" userId="0065f409-3cd8-4828-8cea-ecd6ef872071" providerId="ADAL" clId="{1848A226-C3CF-4064-8BD5-217D1B204FC0}" dt="2020-09-07T11:46:32.806" v="214"/>
          <ac:graphicFrameMkLst>
            <pc:docMk/>
            <pc:sldMk cId="2359150661" sldId="380"/>
            <ac:graphicFrameMk id="10" creationId="{00000000-0000-0000-0000-000000000000}"/>
          </ac:graphicFrameMkLst>
        </pc:graphicFrameChg>
      </pc:sldChg>
      <pc:sldChg chg="modSp mod addCm delCm modCm">
        <pc:chgData name="Andre Domingos | TIS" userId="0065f409-3cd8-4828-8cea-ecd6ef872071" providerId="ADAL" clId="{1848A226-C3CF-4064-8BD5-217D1B204FC0}" dt="2020-09-07T11:50:02.262" v="296" actId="113"/>
        <pc:sldMkLst>
          <pc:docMk/>
          <pc:sldMk cId="1519843622" sldId="382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1519843622" sldId="382"/>
            <ac:spMk id="8" creationId="{DB396485-BCBE-41B2-94A8-1B700A9A5B52}"/>
          </ac:spMkLst>
        </pc:spChg>
        <pc:graphicFrameChg chg="mod modGraphic">
          <ac:chgData name="Andre Domingos | TIS" userId="0065f409-3cd8-4828-8cea-ecd6ef872071" providerId="ADAL" clId="{1848A226-C3CF-4064-8BD5-217D1B204FC0}" dt="2020-09-07T11:50:02.262" v="296" actId="113"/>
          <ac:graphicFrameMkLst>
            <pc:docMk/>
            <pc:sldMk cId="1519843622" sldId="382"/>
            <ac:graphicFrameMk id="11" creationId="{00000000-0000-0000-0000-000000000000}"/>
          </ac:graphicFrameMkLst>
        </pc:graphicFrameChg>
      </pc:sldChg>
      <pc:sldChg chg="modSp mod">
        <pc:chgData name="Andre Domingos | TIS" userId="0065f409-3cd8-4828-8cea-ecd6ef872071" providerId="ADAL" clId="{1848A226-C3CF-4064-8BD5-217D1B204FC0}" dt="2020-09-07T11:46:32.806" v="214"/>
        <pc:sldMkLst>
          <pc:docMk/>
          <pc:sldMk cId="3086520100" sldId="383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3086520100" sldId="383"/>
            <ac:spMk id="13" creationId="{E7CD08C2-2BF8-4915-858F-206AC425C211}"/>
          </ac:spMkLst>
        </pc:spChg>
        <pc:graphicFrameChg chg="modGraphic">
          <ac:chgData name="Andre Domingos | TIS" userId="0065f409-3cd8-4828-8cea-ecd6ef872071" providerId="ADAL" clId="{1848A226-C3CF-4064-8BD5-217D1B204FC0}" dt="2020-09-07T10:27:04.528" v="68" actId="20577"/>
          <ac:graphicFrameMkLst>
            <pc:docMk/>
            <pc:sldMk cId="3086520100" sldId="383"/>
            <ac:graphicFrameMk id="3" creationId="{C317861C-DF5F-4EDE-A44D-A27488DA589F}"/>
          </ac:graphicFrameMkLst>
        </pc:graphicFrameChg>
        <pc:graphicFrameChg chg="mod modGraphic">
          <ac:chgData name="Andre Domingos | TIS" userId="0065f409-3cd8-4828-8cea-ecd6ef872071" providerId="ADAL" clId="{1848A226-C3CF-4064-8BD5-217D1B204FC0}" dt="2020-09-07T10:29:41.430" v="94" actId="14100"/>
          <ac:graphicFrameMkLst>
            <pc:docMk/>
            <pc:sldMk cId="3086520100" sldId="383"/>
            <ac:graphicFrameMk id="10" creationId="{00000000-0000-0000-0000-000000000000}"/>
          </ac:graphicFrameMkLst>
        </pc:graphicFrameChg>
      </pc:sldChg>
      <pc:sldChg chg="modSp mod">
        <pc:chgData name="Andre Domingos | TIS" userId="0065f409-3cd8-4828-8cea-ecd6ef872071" providerId="ADAL" clId="{1848A226-C3CF-4064-8BD5-217D1B204FC0}" dt="2020-09-07T11:46:32.806" v="214"/>
        <pc:sldMkLst>
          <pc:docMk/>
          <pc:sldMk cId="2162852156" sldId="384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2162852156" sldId="384"/>
            <ac:spMk id="13" creationId="{E7CD08C2-2BF8-4915-858F-206AC425C211}"/>
          </ac:spMkLst>
        </pc:spChg>
        <pc:graphicFrameChg chg="modGraphic">
          <ac:chgData name="Andre Domingos | TIS" userId="0065f409-3cd8-4828-8cea-ecd6ef872071" providerId="ADAL" clId="{1848A226-C3CF-4064-8BD5-217D1B204FC0}" dt="2020-09-07T10:30:44.679" v="106" actId="20577"/>
          <ac:graphicFrameMkLst>
            <pc:docMk/>
            <pc:sldMk cId="2162852156" sldId="384"/>
            <ac:graphicFrameMk id="10" creationId="{00000000-0000-0000-0000-000000000000}"/>
          </ac:graphicFrameMkLst>
        </pc:graphicFrameChg>
      </pc:sldChg>
      <pc:sldChg chg="modSp mod">
        <pc:chgData name="Andre Domingos | TIS" userId="0065f409-3cd8-4828-8cea-ecd6ef872071" providerId="ADAL" clId="{1848A226-C3CF-4064-8BD5-217D1B204FC0}" dt="2020-09-07T11:46:32.806" v="214"/>
        <pc:sldMkLst>
          <pc:docMk/>
          <pc:sldMk cId="2819558805" sldId="385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2819558805" sldId="385"/>
            <ac:spMk id="13" creationId="{E7CD08C2-2BF8-4915-858F-206AC425C211}"/>
          </ac:spMkLst>
        </pc:spChg>
        <pc:graphicFrameChg chg="mod modGraphic">
          <ac:chgData name="Andre Domingos | TIS" userId="0065f409-3cd8-4828-8cea-ecd6ef872071" providerId="ADAL" clId="{1848A226-C3CF-4064-8BD5-217D1B204FC0}" dt="2020-09-07T11:46:32.806" v="214"/>
          <ac:graphicFrameMkLst>
            <pc:docMk/>
            <pc:sldMk cId="2819558805" sldId="385"/>
            <ac:graphicFrameMk id="10" creationId="{00000000-0000-0000-0000-000000000000}"/>
          </ac:graphicFrameMkLst>
        </pc:graphicFrameChg>
      </pc:sldChg>
      <pc:sldChg chg="modSp mod">
        <pc:chgData name="Andre Domingos | TIS" userId="0065f409-3cd8-4828-8cea-ecd6ef872071" providerId="ADAL" clId="{1848A226-C3CF-4064-8BD5-217D1B204FC0}" dt="2020-09-07T11:46:32.806" v="214"/>
        <pc:sldMkLst>
          <pc:docMk/>
          <pc:sldMk cId="3501285791" sldId="386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3501285791" sldId="386"/>
            <ac:spMk id="13" creationId="{E7CD08C2-2BF8-4915-858F-206AC425C211}"/>
          </ac:spMkLst>
        </pc:spChg>
        <pc:graphicFrameChg chg="mod modGraphic">
          <ac:chgData name="Andre Domingos | TIS" userId="0065f409-3cd8-4828-8cea-ecd6ef872071" providerId="ADAL" clId="{1848A226-C3CF-4064-8BD5-217D1B204FC0}" dt="2020-09-07T11:46:32.806" v="214"/>
          <ac:graphicFrameMkLst>
            <pc:docMk/>
            <pc:sldMk cId="3501285791" sldId="386"/>
            <ac:graphicFrameMk id="3" creationId="{C317861C-DF5F-4EDE-A44D-A27488DA589F}"/>
          </ac:graphicFrameMkLst>
        </pc:graphicFrameChg>
        <pc:graphicFrameChg chg="modGraphic">
          <ac:chgData name="Andre Domingos | TIS" userId="0065f409-3cd8-4828-8cea-ecd6ef872071" providerId="ADAL" clId="{1848A226-C3CF-4064-8BD5-217D1B204FC0}" dt="2020-09-07T11:44:10.909" v="154" actId="20577"/>
          <ac:graphicFrameMkLst>
            <pc:docMk/>
            <pc:sldMk cId="3501285791" sldId="386"/>
            <ac:graphicFrameMk id="4" creationId="{D7F5F722-3134-4B9F-B7D7-5BC9FC8770D7}"/>
          </ac:graphicFrameMkLst>
        </pc:graphicFrameChg>
        <pc:graphicFrameChg chg="modGraphic">
          <ac:chgData name="Andre Domingos | TIS" userId="0065f409-3cd8-4828-8cea-ecd6ef872071" providerId="ADAL" clId="{1848A226-C3CF-4064-8BD5-217D1B204FC0}" dt="2020-09-07T11:43:59.741" v="144" actId="20577"/>
          <ac:graphicFrameMkLst>
            <pc:docMk/>
            <pc:sldMk cId="3501285791" sldId="386"/>
            <ac:graphicFrameMk id="10" creationId="{00000000-0000-0000-0000-000000000000}"/>
          </ac:graphicFrameMkLst>
        </pc:graphicFrameChg>
      </pc:sldChg>
      <pc:sldChg chg="modSp mod">
        <pc:chgData name="Andre Domingos | TIS" userId="0065f409-3cd8-4828-8cea-ecd6ef872071" providerId="ADAL" clId="{1848A226-C3CF-4064-8BD5-217D1B204FC0}" dt="2020-09-07T11:47:41.827" v="262" actId="20577"/>
        <pc:sldMkLst>
          <pc:docMk/>
          <pc:sldMk cId="2625366073" sldId="387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2625366073" sldId="387"/>
            <ac:spMk id="13" creationId="{E7CD08C2-2BF8-4915-858F-206AC425C211}"/>
          </ac:spMkLst>
        </pc:spChg>
        <pc:graphicFrameChg chg="modGraphic">
          <ac:chgData name="Andre Domingos | TIS" userId="0065f409-3cd8-4828-8cea-ecd6ef872071" providerId="ADAL" clId="{1848A226-C3CF-4064-8BD5-217D1B204FC0}" dt="2020-09-07T11:46:14.337" v="213" actId="20577"/>
          <ac:graphicFrameMkLst>
            <pc:docMk/>
            <pc:sldMk cId="2625366073" sldId="387"/>
            <ac:graphicFrameMk id="3" creationId="{C317861C-DF5F-4EDE-A44D-A27488DA589F}"/>
          </ac:graphicFrameMkLst>
        </pc:graphicFrameChg>
        <pc:graphicFrameChg chg="mod modGraphic">
          <ac:chgData name="Andre Domingos | TIS" userId="0065f409-3cd8-4828-8cea-ecd6ef872071" providerId="ADAL" clId="{1848A226-C3CF-4064-8BD5-217D1B204FC0}" dt="2020-09-07T11:47:41.827" v="262" actId="20577"/>
          <ac:graphicFrameMkLst>
            <pc:docMk/>
            <pc:sldMk cId="2625366073" sldId="387"/>
            <ac:graphicFrameMk id="10" creationId="{00000000-0000-0000-0000-000000000000}"/>
          </ac:graphicFrameMkLst>
        </pc:graphicFrameChg>
      </pc:sldChg>
      <pc:sldChg chg="modSp mod">
        <pc:chgData name="Andre Domingos | TIS" userId="0065f409-3cd8-4828-8cea-ecd6ef872071" providerId="ADAL" clId="{1848A226-C3CF-4064-8BD5-217D1B204FC0}" dt="2020-09-07T12:02:27.423" v="305" actId="13926"/>
        <pc:sldMkLst>
          <pc:docMk/>
          <pc:sldMk cId="3113147509" sldId="388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3113147509" sldId="388"/>
            <ac:spMk id="13" creationId="{E7CD08C2-2BF8-4915-858F-206AC425C211}"/>
          </ac:spMkLst>
        </pc:spChg>
        <pc:graphicFrameChg chg="mod modGraphic">
          <ac:chgData name="Andre Domingos | TIS" userId="0065f409-3cd8-4828-8cea-ecd6ef872071" providerId="ADAL" clId="{1848A226-C3CF-4064-8BD5-217D1B204FC0}" dt="2020-09-07T12:02:27.423" v="305" actId="13926"/>
          <ac:graphicFrameMkLst>
            <pc:docMk/>
            <pc:sldMk cId="3113147509" sldId="388"/>
            <ac:graphicFrameMk id="10" creationId="{00000000-0000-0000-0000-000000000000}"/>
          </ac:graphicFrameMkLst>
        </pc:graphicFrameChg>
      </pc:sldChg>
      <pc:sldChg chg="modSp mod">
        <pc:chgData name="Andre Domingos | TIS" userId="0065f409-3cd8-4828-8cea-ecd6ef872071" providerId="ADAL" clId="{1848A226-C3CF-4064-8BD5-217D1B204FC0}" dt="2020-09-07T11:49:43.258" v="294" actId="13926"/>
        <pc:sldMkLst>
          <pc:docMk/>
          <pc:sldMk cId="2774497435" sldId="390"/>
        </pc:sld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k cId="2774497435" sldId="390"/>
            <ac:spMk id="9" creationId="{83ED27C4-1B6C-4552-B7E0-0A581F8274DE}"/>
          </ac:spMkLst>
        </pc:spChg>
        <pc:graphicFrameChg chg="modGraphic">
          <ac:chgData name="Andre Domingos | TIS" userId="0065f409-3cd8-4828-8cea-ecd6ef872071" providerId="ADAL" clId="{1848A226-C3CF-4064-8BD5-217D1B204FC0}" dt="2020-09-07T11:49:43.258" v="294" actId="13926"/>
          <ac:graphicFrameMkLst>
            <pc:docMk/>
            <pc:sldMk cId="2774497435" sldId="390"/>
            <ac:graphicFrameMk id="10" creationId="{04BF2227-4823-48ED-94F2-C0D4CB2EA483}"/>
          </ac:graphicFrameMkLst>
        </pc:graphicFrameChg>
      </pc:sldChg>
      <pc:sldMasterChg chg="modSp modSldLayout">
        <pc:chgData name="Andre Domingos | TIS" userId="0065f409-3cd8-4828-8cea-ecd6ef872071" providerId="ADAL" clId="{1848A226-C3CF-4064-8BD5-217D1B204FC0}" dt="2020-09-07T11:46:32.806" v="214"/>
        <pc:sldMasterMkLst>
          <pc:docMk/>
          <pc:sldMasterMk cId="287611952" sldId="2147483648"/>
        </pc:sldMasterMkLst>
        <pc:spChg chg="mod">
          <ac:chgData name="Andre Domingos | TIS" userId="0065f409-3cd8-4828-8cea-ecd6ef872071" providerId="ADAL" clId="{1848A226-C3CF-4064-8BD5-217D1B204FC0}" dt="2020-09-07T11:46:32.806" v="214"/>
          <ac:spMkLst>
            <pc:docMk/>
            <pc:sldMasterMk cId="287611952" sldId="2147483648"/>
            <ac:spMk id="5" creationId="{00000000-0000-0000-0000-000000000000}"/>
          </ac:spMkLst>
        </pc:sp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3449765749" sldId="2147483649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3449765749" sldId="2147483649"/>
              <ac:spMk id="5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2963621547" sldId="2147483650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2963621547" sldId="2147483650"/>
              <ac:spMk id="5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2603158007" sldId="2147483651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2603158007" sldId="2147483651"/>
              <ac:spMk id="5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3937632775" sldId="2147483652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3937632775" sldId="2147483652"/>
              <ac:spMk id="6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2132207679" sldId="2147483653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2132207679" sldId="2147483653"/>
              <ac:spMk id="8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1309991152" sldId="2147483654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1309991152" sldId="2147483654"/>
              <ac:spMk id="4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3056389332" sldId="2147483655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3056389332" sldId="2147483655"/>
              <ac:spMk id="3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2148203904" sldId="2147483656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2148203904" sldId="2147483656"/>
              <ac:spMk id="6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3609434291" sldId="2147483657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3609434291" sldId="2147483657"/>
              <ac:spMk id="6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2878423443" sldId="2147483658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2878423443" sldId="2147483658"/>
              <ac:spMk id="5" creationId="{00000000-0000-0000-0000-000000000000}"/>
            </ac:spMkLst>
          </pc:spChg>
        </pc:sldLayoutChg>
        <pc:sldLayoutChg chg="modSp">
          <pc:chgData name="Andre Domingos | TIS" userId="0065f409-3cd8-4828-8cea-ecd6ef872071" providerId="ADAL" clId="{1848A226-C3CF-4064-8BD5-217D1B204FC0}" dt="2020-09-07T11:46:32.806" v="214"/>
          <pc:sldLayoutMkLst>
            <pc:docMk/>
            <pc:sldMasterMk cId="287611952" sldId="2147483648"/>
            <pc:sldLayoutMk cId="2260990437" sldId="2147483659"/>
          </pc:sldLayoutMkLst>
          <pc:spChg chg="mod">
            <ac:chgData name="Andre Domingos | TIS" userId="0065f409-3cd8-4828-8cea-ecd6ef872071" providerId="ADAL" clId="{1848A226-C3CF-4064-8BD5-217D1B204FC0}" dt="2020-09-07T11:46:32.806" v="214"/>
            <ac:spMkLst>
              <pc:docMk/>
              <pc:sldMasterMk cId="287611952" sldId="2147483648"/>
              <pc:sldLayoutMk cId="2260990437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Joana Martins | TIS" userId="63273995-58b2-4331-ba7b-c8ab070e330a" providerId="ADAL" clId="{2C5D4DFF-42B7-4171-BACE-FB0C2494DC53}"/>
    <pc:docChg chg="undo custSel modSld">
      <pc:chgData name="Joana Martins | TIS" userId="63273995-58b2-4331-ba7b-c8ab070e330a" providerId="ADAL" clId="{2C5D4DFF-42B7-4171-BACE-FB0C2494DC53}" dt="2020-09-07T15:09:25.086" v="306" actId="20577"/>
      <pc:docMkLst>
        <pc:docMk/>
      </pc:docMkLst>
      <pc:sldChg chg="modNotesTx">
        <pc:chgData name="Joana Martins | TIS" userId="63273995-58b2-4331-ba7b-c8ab070e330a" providerId="ADAL" clId="{2C5D4DFF-42B7-4171-BACE-FB0C2494DC53}" dt="2020-09-07T14:07:11.745" v="62"/>
        <pc:sldMkLst>
          <pc:docMk/>
          <pc:sldMk cId="1657412559" sldId="368"/>
        </pc:sldMkLst>
      </pc:sldChg>
      <pc:sldChg chg="modSp mod modNotesTx">
        <pc:chgData name="Joana Martins | TIS" userId="63273995-58b2-4331-ba7b-c8ab070e330a" providerId="ADAL" clId="{2C5D4DFF-42B7-4171-BACE-FB0C2494DC53}" dt="2020-09-07T15:09:25.086" v="306" actId="20577"/>
        <pc:sldMkLst>
          <pc:docMk/>
          <pc:sldMk cId="2359150661" sldId="380"/>
        </pc:sldMkLst>
        <pc:graphicFrameChg chg="modGraphic">
          <ac:chgData name="Joana Martins | TIS" userId="63273995-58b2-4331-ba7b-c8ab070e330a" providerId="ADAL" clId="{2C5D4DFF-42B7-4171-BACE-FB0C2494DC53}" dt="2020-09-07T15:09:25.086" v="306" actId="20577"/>
          <ac:graphicFrameMkLst>
            <pc:docMk/>
            <pc:sldMk cId="2359150661" sldId="380"/>
            <ac:graphicFrameMk id="10" creationId="{00000000-0000-0000-0000-000000000000}"/>
          </ac:graphicFrameMkLst>
        </pc:graphicFrameChg>
      </pc:sldChg>
      <pc:sldChg chg="modNotesTx">
        <pc:chgData name="Joana Martins | TIS" userId="63273995-58b2-4331-ba7b-c8ab070e330a" providerId="ADAL" clId="{2C5D4DFF-42B7-4171-BACE-FB0C2494DC53}" dt="2020-09-07T14:08:28.524" v="99" actId="20577"/>
        <pc:sldMkLst>
          <pc:docMk/>
          <pc:sldMk cId="2819558805" sldId="385"/>
        </pc:sldMkLst>
      </pc:sldChg>
      <pc:sldChg chg="modSp mod">
        <pc:chgData name="Joana Martins | TIS" userId="63273995-58b2-4331-ba7b-c8ab070e330a" providerId="ADAL" clId="{2C5D4DFF-42B7-4171-BACE-FB0C2494DC53}" dt="2020-09-07T14:56:29.568" v="270" actId="6549"/>
        <pc:sldMkLst>
          <pc:docMk/>
          <pc:sldMk cId="2625366073" sldId="387"/>
        </pc:sldMkLst>
        <pc:graphicFrameChg chg="mod modGraphic">
          <ac:chgData name="Joana Martins | TIS" userId="63273995-58b2-4331-ba7b-c8ab070e330a" providerId="ADAL" clId="{2C5D4DFF-42B7-4171-BACE-FB0C2494DC53}" dt="2020-09-07T14:56:29.568" v="270" actId="6549"/>
          <ac:graphicFrameMkLst>
            <pc:docMk/>
            <pc:sldMk cId="2625366073" sldId="387"/>
            <ac:graphicFrameMk id="10" creationId="{00000000-0000-0000-0000-000000000000}"/>
          </ac:graphicFrameMkLst>
        </pc:graphicFrameChg>
      </pc:sldChg>
    </pc:docChg>
  </pc:docChgLst>
  <pc:docChgLst>
    <pc:chgData name="Joana Martins | TIS" userId="63273995-58b2-4331-ba7b-c8ab070e330a" providerId="ADAL" clId="{C5A73212-2225-4DD5-8ACA-B8054C8F56EB}"/>
    <pc:docChg chg="undo custSel addSld delSld modSld">
      <pc:chgData name="Joana Martins | TIS" userId="63273995-58b2-4331-ba7b-c8ab070e330a" providerId="ADAL" clId="{C5A73212-2225-4DD5-8ACA-B8054C8F56EB}" dt="2021-02-25T08:38:48.875" v="1653" actId="20577"/>
      <pc:docMkLst>
        <pc:docMk/>
      </pc:docMkLst>
      <pc:sldChg chg="addSp delSp modSp mod">
        <pc:chgData name="Joana Martins | TIS" userId="63273995-58b2-4331-ba7b-c8ab070e330a" providerId="ADAL" clId="{C5A73212-2225-4DD5-8ACA-B8054C8F56EB}" dt="2021-02-25T01:30:50.987" v="33"/>
        <pc:sldMkLst>
          <pc:docMk/>
          <pc:sldMk cId="382355663" sldId="256"/>
        </pc:sldMkLst>
        <pc:spChg chg="mod">
          <ac:chgData name="Joana Martins | TIS" userId="63273995-58b2-4331-ba7b-c8ab070e330a" providerId="ADAL" clId="{C5A73212-2225-4DD5-8ACA-B8054C8F56EB}" dt="2021-02-25T01:30:26.597" v="31" actId="6549"/>
          <ac:spMkLst>
            <pc:docMk/>
            <pc:sldMk cId="382355663" sldId="256"/>
            <ac:spMk id="3" creationId="{00000000-0000-0000-0000-000000000000}"/>
          </ac:spMkLst>
        </pc:spChg>
        <pc:picChg chg="del">
          <ac:chgData name="Joana Martins | TIS" userId="63273995-58b2-4331-ba7b-c8ab070e330a" providerId="ADAL" clId="{C5A73212-2225-4DD5-8ACA-B8054C8F56EB}" dt="2021-02-25T01:30:49.492" v="32" actId="478"/>
          <ac:picMkLst>
            <pc:docMk/>
            <pc:sldMk cId="382355663" sldId="256"/>
            <ac:picMk id="8" creationId="{00000000-0000-0000-0000-000000000000}"/>
          </ac:picMkLst>
        </pc:picChg>
        <pc:picChg chg="add mod">
          <ac:chgData name="Joana Martins | TIS" userId="63273995-58b2-4331-ba7b-c8ab070e330a" providerId="ADAL" clId="{C5A73212-2225-4DD5-8ACA-B8054C8F56EB}" dt="2021-02-25T01:30:50.987" v="33"/>
          <ac:picMkLst>
            <pc:docMk/>
            <pc:sldMk cId="382355663" sldId="256"/>
            <ac:picMk id="9" creationId="{C22FFAAF-FE15-456D-89B0-6F0770579B09}"/>
          </ac:picMkLst>
        </pc:picChg>
      </pc:sldChg>
      <pc:sldChg chg="modSp mod">
        <pc:chgData name="Joana Martins | TIS" userId="63273995-58b2-4331-ba7b-c8ab070e330a" providerId="ADAL" clId="{C5A73212-2225-4DD5-8ACA-B8054C8F56EB}" dt="2021-02-25T08:38:48.875" v="1653" actId="20577"/>
        <pc:sldMkLst>
          <pc:docMk/>
          <pc:sldMk cId="3571953055" sldId="273"/>
        </pc:sldMkLst>
        <pc:spChg chg="mod">
          <ac:chgData name="Joana Martins | TIS" userId="63273995-58b2-4331-ba7b-c8ab070e330a" providerId="ADAL" clId="{C5A73212-2225-4DD5-8ACA-B8054C8F56EB}" dt="2021-02-25T01:40:59.480" v="396" actId="1076"/>
          <ac:spMkLst>
            <pc:docMk/>
            <pc:sldMk cId="3571953055" sldId="273"/>
            <ac:spMk id="9" creationId="{00000000-0000-0000-0000-000000000000}"/>
          </ac:spMkLst>
        </pc:spChg>
        <pc:graphicFrameChg chg="mod modGraphic">
          <ac:chgData name="Joana Martins | TIS" userId="63273995-58b2-4331-ba7b-c8ab070e330a" providerId="ADAL" clId="{C5A73212-2225-4DD5-8ACA-B8054C8F56EB}" dt="2021-02-25T08:38:48.875" v="1653" actId="20577"/>
          <ac:graphicFrameMkLst>
            <pc:docMk/>
            <pc:sldMk cId="3571953055" sldId="273"/>
            <ac:graphicFrameMk id="11" creationId="{00000000-0000-0000-0000-000000000000}"/>
          </ac:graphicFrameMkLst>
        </pc:graphicFrameChg>
      </pc:sldChg>
      <pc:sldChg chg="addSp delSp modSp mod modNotesTx">
        <pc:chgData name="Joana Martins | TIS" userId="63273995-58b2-4331-ba7b-c8ab070e330a" providerId="ADAL" clId="{C5A73212-2225-4DD5-8ACA-B8054C8F56EB}" dt="2021-02-25T02:53:32.286" v="1649" actId="1076"/>
        <pc:sldMkLst>
          <pc:docMk/>
          <pc:sldMk cId="4033925174" sldId="363"/>
        </pc:sldMkLst>
        <pc:spChg chg="add del mod">
          <ac:chgData name="Joana Martins | TIS" userId="63273995-58b2-4331-ba7b-c8ab070e330a" providerId="ADAL" clId="{C5A73212-2225-4DD5-8ACA-B8054C8F56EB}" dt="2021-02-25T02:53:22.500" v="1646"/>
          <ac:spMkLst>
            <pc:docMk/>
            <pc:sldMk cId="4033925174" sldId="363"/>
            <ac:spMk id="7" creationId="{B4ACB7FD-7BCA-4E77-B5AA-62321DB55A08}"/>
          </ac:spMkLst>
        </pc:spChg>
        <pc:spChg chg="add mod">
          <ac:chgData name="Joana Martins | TIS" userId="63273995-58b2-4331-ba7b-c8ab070e330a" providerId="ADAL" clId="{C5A73212-2225-4DD5-8ACA-B8054C8F56EB}" dt="2021-02-25T02:53:32.286" v="1649" actId="1076"/>
          <ac:spMkLst>
            <pc:docMk/>
            <pc:sldMk cId="4033925174" sldId="363"/>
            <ac:spMk id="8" creationId="{A60FC9CE-BF7D-4D02-AD8B-E6D27136D711}"/>
          </ac:spMkLst>
        </pc:spChg>
        <pc:spChg chg="del">
          <ac:chgData name="Joana Martins | TIS" userId="63273995-58b2-4331-ba7b-c8ab070e330a" providerId="ADAL" clId="{C5A73212-2225-4DD5-8ACA-B8054C8F56EB}" dt="2021-02-25T02:53:24.023" v="1647" actId="478"/>
          <ac:spMkLst>
            <pc:docMk/>
            <pc:sldMk cId="4033925174" sldId="363"/>
            <ac:spMk id="9" creationId="{83ED27C4-1B6C-4552-B7E0-0A581F8274DE}"/>
          </ac:spMkLst>
        </pc:spChg>
        <pc:graphicFrameChg chg="mod modGraphic">
          <ac:chgData name="Joana Martins | TIS" userId="63273995-58b2-4331-ba7b-c8ab070e330a" providerId="ADAL" clId="{C5A73212-2225-4DD5-8ACA-B8054C8F56EB}" dt="2021-02-25T02:50:18.135" v="1641" actId="14734"/>
          <ac:graphicFrameMkLst>
            <pc:docMk/>
            <pc:sldMk cId="4033925174" sldId="363"/>
            <ac:graphicFrameMk id="11" creationId="{00000000-0000-0000-0000-000000000000}"/>
          </ac:graphicFrameMkLst>
        </pc:graphicFrameChg>
      </pc:sldChg>
      <pc:sldChg chg="addSp delSp modSp mod modNotesTx">
        <pc:chgData name="Joana Martins | TIS" userId="63273995-58b2-4331-ba7b-c8ab070e330a" providerId="ADAL" clId="{C5A73212-2225-4DD5-8ACA-B8054C8F56EB}" dt="2021-02-25T02:21:42.993" v="945" actId="27636"/>
        <pc:sldMkLst>
          <pc:docMk/>
          <pc:sldMk cId="1657412559" sldId="368"/>
        </pc:sldMkLst>
        <pc:spChg chg="mod">
          <ac:chgData name="Joana Martins | TIS" userId="63273995-58b2-4331-ba7b-c8ab070e330a" providerId="ADAL" clId="{C5A73212-2225-4DD5-8ACA-B8054C8F56EB}" dt="2021-02-25T02:21:42.993" v="945" actId="27636"/>
          <ac:spMkLst>
            <pc:docMk/>
            <pc:sldMk cId="1657412559" sldId="368"/>
            <ac:spMk id="2" creationId="{00000000-0000-0000-0000-000000000000}"/>
          </ac:spMkLst>
        </pc:spChg>
        <pc:spChg chg="add mod">
          <ac:chgData name="Joana Martins | TIS" userId="63273995-58b2-4331-ba7b-c8ab070e330a" providerId="ADAL" clId="{C5A73212-2225-4DD5-8ACA-B8054C8F56EB}" dt="2021-02-25T01:41:11.830" v="398"/>
          <ac:spMkLst>
            <pc:docMk/>
            <pc:sldMk cId="1657412559" sldId="368"/>
            <ac:spMk id="7" creationId="{29CE0D99-253F-444C-884F-8623DFEE6639}"/>
          </ac:spMkLst>
        </pc:spChg>
        <pc:spChg chg="del">
          <ac:chgData name="Joana Martins | TIS" userId="63273995-58b2-4331-ba7b-c8ab070e330a" providerId="ADAL" clId="{C5A73212-2225-4DD5-8ACA-B8054C8F56EB}" dt="2021-02-25T01:41:10.911" v="397" actId="478"/>
          <ac:spMkLst>
            <pc:docMk/>
            <pc:sldMk cId="1657412559" sldId="368"/>
            <ac:spMk id="13" creationId="{E7CD08C2-2BF8-4915-858F-206AC425C211}"/>
          </ac:spMkLst>
        </pc:spChg>
        <pc:graphicFrameChg chg="mod modGraphic">
          <ac:chgData name="Joana Martins | TIS" userId="63273995-58b2-4331-ba7b-c8ab070e330a" providerId="ADAL" clId="{C5A73212-2225-4DD5-8ACA-B8054C8F56EB}" dt="2021-02-25T02:03:55.809" v="669" actId="20577"/>
          <ac:graphicFrameMkLst>
            <pc:docMk/>
            <pc:sldMk cId="1657412559" sldId="368"/>
            <ac:graphicFrameMk id="10" creationId="{00000000-0000-0000-0000-000000000000}"/>
          </ac:graphicFrameMkLst>
        </pc:graphicFrameChg>
      </pc:sldChg>
      <pc:sldChg chg="addSp delSp modSp mod modNotesTx">
        <pc:chgData name="Joana Martins | TIS" userId="63273995-58b2-4331-ba7b-c8ab070e330a" providerId="ADAL" clId="{C5A73212-2225-4DD5-8ACA-B8054C8F56EB}" dt="2021-02-25T01:40:53.394" v="395" actId="1076"/>
        <pc:sldMkLst>
          <pc:docMk/>
          <pc:sldMk cId="2174174560" sldId="378"/>
        </pc:sldMkLst>
        <pc:spChg chg="add mod">
          <ac:chgData name="Joana Martins | TIS" userId="63273995-58b2-4331-ba7b-c8ab070e330a" providerId="ADAL" clId="{C5A73212-2225-4DD5-8ACA-B8054C8F56EB}" dt="2021-02-25T01:40:53.394" v="395" actId="1076"/>
          <ac:spMkLst>
            <pc:docMk/>
            <pc:sldMk cId="2174174560" sldId="378"/>
            <ac:spMk id="7" creationId="{01780FEB-3AD1-4225-BBA8-B04CB7687539}"/>
          </ac:spMkLst>
        </pc:spChg>
        <pc:spChg chg="del">
          <ac:chgData name="Joana Martins | TIS" userId="63273995-58b2-4331-ba7b-c8ab070e330a" providerId="ADAL" clId="{C5A73212-2225-4DD5-8ACA-B8054C8F56EB}" dt="2021-02-25T01:33:54.864" v="269" actId="478"/>
          <ac:spMkLst>
            <pc:docMk/>
            <pc:sldMk cId="2174174560" sldId="378"/>
            <ac:spMk id="8" creationId="{DB396485-BCBE-41B2-94A8-1B700A9A5B52}"/>
          </ac:spMkLst>
        </pc:spChg>
        <pc:graphicFrameChg chg="mod modGraphic">
          <ac:chgData name="Joana Martins | TIS" userId="63273995-58b2-4331-ba7b-c8ab070e330a" providerId="ADAL" clId="{C5A73212-2225-4DD5-8ACA-B8054C8F56EB}" dt="2021-02-25T01:39:35.550" v="388" actId="113"/>
          <ac:graphicFrameMkLst>
            <pc:docMk/>
            <pc:sldMk cId="2174174560" sldId="378"/>
            <ac:graphicFrameMk id="11" creationId="{00000000-0000-0000-0000-000000000000}"/>
          </ac:graphicFrameMkLst>
        </pc:graphicFrameChg>
      </pc:sldChg>
      <pc:sldChg chg="addSp delSp modSp mod">
        <pc:chgData name="Joana Martins | TIS" userId="63273995-58b2-4331-ba7b-c8ab070e330a" providerId="ADAL" clId="{C5A73212-2225-4DD5-8ACA-B8054C8F56EB}" dt="2021-02-25T01:40:47.926" v="394" actId="1076"/>
        <pc:sldMkLst>
          <pc:docMk/>
          <pc:sldMk cId="119018200" sldId="379"/>
        </pc:sldMkLst>
        <pc:spChg chg="add mod">
          <ac:chgData name="Joana Martins | TIS" userId="63273995-58b2-4331-ba7b-c8ab070e330a" providerId="ADAL" clId="{C5A73212-2225-4DD5-8ACA-B8054C8F56EB}" dt="2021-02-25T01:40:47.926" v="394" actId="1076"/>
          <ac:spMkLst>
            <pc:docMk/>
            <pc:sldMk cId="119018200" sldId="379"/>
            <ac:spMk id="7" creationId="{2DD44A75-6099-4158-8207-52DAD2FE2D1E}"/>
          </ac:spMkLst>
        </pc:spChg>
        <pc:spChg chg="del">
          <ac:chgData name="Joana Martins | TIS" userId="63273995-58b2-4331-ba7b-c8ab070e330a" providerId="ADAL" clId="{C5A73212-2225-4DD5-8ACA-B8054C8F56EB}" dt="2021-02-25T01:40:43.080" v="393" actId="478"/>
          <ac:spMkLst>
            <pc:docMk/>
            <pc:sldMk cId="119018200" sldId="379"/>
            <ac:spMk id="8" creationId="{DB396485-BCBE-41B2-94A8-1B700A9A5B52}"/>
          </ac:spMkLst>
        </pc:spChg>
        <pc:graphicFrameChg chg="modGraphic">
          <ac:chgData name="Joana Martins | TIS" userId="63273995-58b2-4331-ba7b-c8ab070e330a" providerId="ADAL" clId="{C5A73212-2225-4DD5-8ACA-B8054C8F56EB}" dt="2021-02-25T01:40:18.849" v="390" actId="20577"/>
          <ac:graphicFrameMkLst>
            <pc:docMk/>
            <pc:sldMk cId="119018200" sldId="379"/>
            <ac:graphicFrameMk id="11" creationId="{00000000-0000-0000-0000-000000000000}"/>
          </ac:graphicFrameMkLst>
        </pc:graphicFrameChg>
      </pc:sldChg>
      <pc:sldChg chg="del">
        <pc:chgData name="Joana Martins | TIS" userId="63273995-58b2-4331-ba7b-c8ab070e330a" providerId="ADAL" clId="{C5A73212-2225-4DD5-8ACA-B8054C8F56EB}" dt="2021-02-25T02:20:11.597" v="926" actId="47"/>
        <pc:sldMkLst>
          <pc:docMk/>
          <pc:sldMk cId="2359150661" sldId="380"/>
        </pc:sldMkLst>
      </pc:sldChg>
      <pc:sldChg chg="del">
        <pc:chgData name="Joana Martins | TIS" userId="63273995-58b2-4331-ba7b-c8ab070e330a" providerId="ADAL" clId="{C5A73212-2225-4DD5-8ACA-B8054C8F56EB}" dt="2021-02-25T01:40:30.313" v="391" actId="47"/>
        <pc:sldMkLst>
          <pc:docMk/>
          <pc:sldMk cId="1519843622" sldId="382"/>
        </pc:sldMkLst>
      </pc:sldChg>
      <pc:sldChg chg="addSp delSp modSp mod">
        <pc:chgData name="Joana Martins | TIS" userId="63273995-58b2-4331-ba7b-c8ab070e330a" providerId="ADAL" clId="{C5A73212-2225-4DD5-8ACA-B8054C8F56EB}" dt="2021-02-25T02:21:30.309" v="941" actId="255"/>
        <pc:sldMkLst>
          <pc:docMk/>
          <pc:sldMk cId="3086520100" sldId="383"/>
        </pc:sldMkLst>
        <pc:spChg chg="del">
          <ac:chgData name="Joana Martins | TIS" userId="63273995-58b2-4331-ba7b-c8ab070e330a" providerId="ADAL" clId="{C5A73212-2225-4DD5-8ACA-B8054C8F56EB}" dt="2021-02-25T01:44:10.247" v="434" actId="478"/>
          <ac:spMkLst>
            <pc:docMk/>
            <pc:sldMk cId="3086520100" sldId="383"/>
            <ac:spMk id="2" creationId="{00000000-0000-0000-0000-000000000000}"/>
          </ac:spMkLst>
        </pc:spChg>
        <pc:spChg chg="add del mod">
          <ac:chgData name="Joana Martins | TIS" userId="63273995-58b2-4331-ba7b-c8ab070e330a" providerId="ADAL" clId="{C5A73212-2225-4DD5-8ACA-B8054C8F56EB}" dt="2021-02-25T01:44:19.057" v="436" actId="478"/>
          <ac:spMkLst>
            <pc:docMk/>
            <pc:sldMk cId="3086520100" sldId="383"/>
            <ac:spMk id="5" creationId="{62B94740-B11F-4B8A-A620-224D18F9BA19}"/>
          </ac:spMkLst>
        </pc:spChg>
        <pc:spChg chg="add del mod">
          <ac:chgData name="Joana Martins | TIS" userId="63273995-58b2-4331-ba7b-c8ab070e330a" providerId="ADAL" clId="{C5A73212-2225-4DD5-8ACA-B8054C8F56EB}" dt="2021-02-25T01:44:15.015" v="435" actId="478"/>
          <ac:spMkLst>
            <pc:docMk/>
            <pc:sldMk cId="3086520100" sldId="383"/>
            <ac:spMk id="8" creationId="{83FEB958-AB6C-44D2-8872-5C16DCEF4D76}"/>
          </ac:spMkLst>
        </pc:spChg>
        <pc:spChg chg="add mod">
          <ac:chgData name="Joana Martins | TIS" userId="63273995-58b2-4331-ba7b-c8ab070e330a" providerId="ADAL" clId="{C5A73212-2225-4DD5-8ACA-B8054C8F56EB}" dt="2021-02-25T02:21:30.309" v="941" actId="255"/>
          <ac:spMkLst>
            <pc:docMk/>
            <pc:sldMk cId="3086520100" sldId="383"/>
            <ac:spMk id="11" creationId="{A37AD931-F70D-47A8-9B1F-D139F4417A0F}"/>
          </ac:spMkLst>
        </pc:spChg>
        <pc:spChg chg="del mod">
          <ac:chgData name="Joana Martins | TIS" userId="63273995-58b2-4331-ba7b-c8ab070e330a" providerId="ADAL" clId="{C5A73212-2225-4DD5-8ACA-B8054C8F56EB}" dt="2021-02-25T02:02:18.208" v="658" actId="478"/>
          <ac:spMkLst>
            <pc:docMk/>
            <pc:sldMk cId="3086520100" sldId="383"/>
            <ac:spMk id="13" creationId="{E7CD08C2-2BF8-4915-858F-206AC425C211}"/>
          </ac:spMkLst>
        </pc:spChg>
        <pc:spChg chg="add mod">
          <ac:chgData name="Joana Martins | TIS" userId="63273995-58b2-4331-ba7b-c8ab070e330a" providerId="ADAL" clId="{C5A73212-2225-4DD5-8ACA-B8054C8F56EB}" dt="2021-02-25T02:02:19.004" v="659"/>
          <ac:spMkLst>
            <pc:docMk/>
            <pc:sldMk cId="3086520100" sldId="383"/>
            <ac:spMk id="14" creationId="{E27BA3D0-270F-408E-8DE2-29907D2E5522}"/>
          </ac:spMkLst>
        </pc:spChg>
        <pc:graphicFrameChg chg="modGraphic">
          <ac:chgData name="Joana Martins | TIS" userId="63273995-58b2-4331-ba7b-c8ab070e330a" providerId="ADAL" clId="{C5A73212-2225-4DD5-8ACA-B8054C8F56EB}" dt="2021-02-25T02:00:48.080" v="597" actId="20577"/>
          <ac:graphicFrameMkLst>
            <pc:docMk/>
            <pc:sldMk cId="3086520100" sldId="383"/>
            <ac:graphicFrameMk id="3" creationId="{C317861C-DF5F-4EDE-A44D-A27488DA589F}"/>
          </ac:graphicFrameMkLst>
        </pc:graphicFrameChg>
        <pc:graphicFrameChg chg="modGraphic">
          <ac:chgData name="Joana Martins | TIS" userId="63273995-58b2-4331-ba7b-c8ab070e330a" providerId="ADAL" clId="{C5A73212-2225-4DD5-8ACA-B8054C8F56EB}" dt="2021-02-25T02:03:52.469" v="667" actId="20577"/>
          <ac:graphicFrameMkLst>
            <pc:docMk/>
            <pc:sldMk cId="3086520100" sldId="383"/>
            <ac:graphicFrameMk id="10" creationId="{00000000-0000-0000-0000-000000000000}"/>
          </ac:graphicFrameMkLst>
        </pc:graphicFrameChg>
      </pc:sldChg>
      <pc:sldChg chg="addSp delSp modSp mod">
        <pc:chgData name="Joana Martins | TIS" userId="63273995-58b2-4331-ba7b-c8ab070e330a" providerId="ADAL" clId="{C5A73212-2225-4DD5-8ACA-B8054C8F56EB}" dt="2021-02-25T02:21:55.949" v="947" actId="255"/>
        <pc:sldMkLst>
          <pc:docMk/>
          <pc:sldMk cId="2162852156" sldId="384"/>
        </pc:sldMkLst>
        <pc:spChg chg="mod">
          <ac:chgData name="Joana Martins | TIS" userId="63273995-58b2-4331-ba7b-c8ab070e330a" providerId="ADAL" clId="{C5A73212-2225-4DD5-8ACA-B8054C8F56EB}" dt="2021-02-25T02:21:55.949" v="947" actId="255"/>
          <ac:spMkLst>
            <pc:docMk/>
            <pc:sldMk cId="2162852156" sldId="384"/>
            <ac:spMk id="2" creationId="{00000000-0000-0000-0000-000000000000}"/>
          </ac:spMkLst>
        </pc:spChg>
        <pc:spChg chg="add mod">
          <ac:chgData name="Joana Martins | TIS" userId="63273995-58b2-4331-ba7b-c8ab070e330a" providerId="ADAL" clId="{C5A73212-2225-4DD5-8ACA-B8054C8F56EB}" dt="2021-02-25T02:02:31.708" v="662"/>
          <ac:spMkLst>
            <pc:docMk/>
            <pc:sldMk cId="2162852156" sldId="384"/>
            <ac:spMk id="7" creationId="{B09AA452-4374-47E8-ACAD-DDF8DAE0D09A}"/>
          </ac:spMkLst>
        </pc:spChg>
        <pc:spChg chg="del">
          <ac:chgData name="Joana Martins | TIS" userId="63273995-58b2-4331-ba7b-c8ab070e330a" providerId="ADAL" clId="{C5A73212-2225-4DD5-8ACA-B8054C8F56EB}" dt="2021-02-25T02:02:31.090" v="661" actId="478"/>
          <ac:spMkLst>
            <pc:docMk/>
            <pc:sldMk cId="2162852156" sldId="384"/>
            <ac:spMk id="13" creationId="{E7CD08C2-2BF8-4915-858F-206AC425C211}"/>
          </ac:spMkLst>
        </pc:spChg>
        <pc:graphicFrameChg chg="modGraphic">
          <ac:chgData name="Joana Martins | TIS" userId="63273995-58b2-4331-ba7b-c8ab070e330a" providerId="ADAL" clId="{C5A73212-2225-4DD5-8ACA-B8054C8F56EB}" dt="2021-02-25T02:04:56.213" v="711" actId="20577"/>
          <ac:graphicFrameMkLst>
            <pc:docMk/>
            <pc:sldMk cId="2162852156" sldId="384"/>
            <ac:graphicFrameMk id="10" creationId="{00000000-0000-0000-0000-000000000000}"/>
          </ac:graphicFrameMkLst>
        </pc:graphicFrameChg>
      </pc:sldChg>
      <pc:sldChg chg="del">
        <pc:chgData name="Joana Martins | TIS" userId="63273995-58b2-4331-ba7b-c8ab070e330a" providerId="ADAL" clId="{C5A73212-2225-4DD5-8ACA-B8054C8F56EB}" dt="2021-02-25T02:20:09.247" v="924" actId="47"/>
        <pc:sldMkLst>
          <pc:docMk/>
          <pc:sldMk cId="2819558805" sldId="385"/>
        </pc:sldMkLst>
      </pc:sldChg>
      <pc:sldChg chg="del">
        <pc:chgData name="Joana Martins | TIS" userId="63273995-58b2-4331-ba7b-c8ab070e330a" providerId="ADAL" clId="{C5A73212-2225-4DD5-8ACA-B8054C8F56EB}" dt="2021-02-25T02:20:10.857" v="925" actId="47"/>
        <pc:sldMkLst>
          <pc:docMk/>
          <pc:sldMk cId="3501285791" sldId="386"/>
        </pc:sldMkLst>
      </pc:sldChg>
      <pc:sldChg chg="del">
        <pc:chgData name="Joana Martins | TIS" userId="63273995-58b2-4331-ba7b-c8ab070e330a" providerId="ADAL" clId="{C5A73212-2225-4DD5-8ACA-B8054C8F56EB}" dt="2021-02-25T02:20:13.332" v="927" actId="47"/>
        <pc:sldMkLst>
          <pc:docMk/>
          <pc:sldMk cId="2625366073" sldId="387"/>
        </pc:sldMkLst>
      </pc:sldChg>
      <pc:sldChg chg="del">
        <pc:chgData name="Joana Martins | TIS" userId="63273995-58b2-4331-ba7b-c8ab070e330a" providerId="ADAL" clId="{C5A73212-2225-4DD5-8ACA-B8054C8F56EB}" dt="2021-02-25T02:20:14.584" v="928" actId="47"/>
        <pc:sldMkLst>
          <pc:docMk/>
          <pc:sldMk cId="3113147509" sldId="388"/>
        </pc:sldMkLst>
      </pc:sldChg>
      <pc:sldChg chg="addSp delSp modSp mod">
        <pc:chgData name="Joana Martins | TIS" userId="63273995-58b2-4331-ba7b-c8ab070e330a" providerId="ADAL" clId="{C5A73212-2225-4DD5-8ACA-B8054C8F56EB}" dt="2021-02-25T02:53:37.402" v="1652" actId="1076"/>
        <pc:sldMkLst>
          <pc:docMk/>
          <pc:sldMk cId="2774497435" sldId="390"/>
        </pc:sldMkLst>
        <pc:spChg chg="add mod">
          <ac:chgData name="Joana Martins | TIS" userId="63273995-58b2-4331-ba7b-c8ab070e330a" providerId="ADAL" clId="{C5A73212-2225-4DD5-8ACA-B8054C8F56EB}" dt="2021-02-25T02:53:37.402" v="1652" actId="1076"/>
          <ac:spMkLst>
            <pc:docMk/>
            <pc:sldMk cId="2774497435" sldId="390"/>
            <ac:spMk id="8" creationId="{B2B3F860-A05D-4E28-8049-FAF0A70E36EA}"/>
          </ac:spMkLst>
        </pc:spChg>
        <pc:spChg chg="del">
          <ac:chgData name="Joana Martins | TIS" userId="63273995-58b2-4331-ba7b-c8ab070e330a" providerId="ADAL" clId="{C5A73212-2225-4DD5-8ACA-B8054C8F56EB}" dt="2021-02-25T02:53:34.972" v="1650" actId="478"/>
          <ac:spMkLst>
            <pc:docMk/>
            <pc:sldMk cId="2774497435" sldId="390"/>
            <ac:spMk id="9" creationId="{83ED27C4-1B6C-4552-B7E0-0A581F8274DE}"/>
          </ac:spMkLst>
        </pc:spChg>
        <pc:graphicFrameChg chg="add mod modGraphic">
          <ac:chgData name="Joana Martins | TIS" userId="63273995-58b2-4331-ba7b-c8ab070e330a" providerId="ADAL" clId="{C5A73212-2225-4DD5-8ACA-B8054C8F56EB}" dt="2021-02-25T02:44:12.701" v="1580" actId="1076"/>
          <ac:graphicFrameMkLst>
            <pc:docMk/>
            <pc:sldMk cId="2774497435" sldId="390"/>
            <ac:graphicFrameMk id="7" creationId="{86EAB071-6DD4-4D73-8271-67476AED77B8}"/>
          </ac:graphicFrameMkLst>
        </pc:graphicFrameChg>
        <pc:graphicFrameChg chg="add del mod modGraphic">
          <ac:chgData name="Joana Martins | TIS" userId="63273995-58b2-4331-ba7b-c8ab070e330a" providerId="ADAL" clId="{C5A73212-2225-4DD5-8ACA-B8054C8F56EB}" dt="2021-02-25T02:44:10.145" v="1579" actId="2165"/>
          <ac:graphicFrameMkLst>
            <pc:docMk/>
            <pc:sldMk cId="2774497435" sldId="390"/>
            <ac:graphicFrameMk id="10" creationId="{04BF2227-4823-48ED-94F2-C0D4CB2EA483}"/>
          </ac:graphicFrameMkLst>
        </pc:graphicFrameChg>
      </pc:sldChg>
      <pc:sldChg chg="modSp add mod modNotesTx">
        <pc:chgData name="Joana Martins | TIS" userId="63273995-58b2-4331-ba7b-c8ab070e330a" providerId="ADAL" clId="{C5A73212-2225-4DD5-8ACA-B8054C8F56EB}" dt="2021-02-25T02:38:17.899" v="1477" actId="20577"/>
        <pc:sldMkLst>
          <pc:docMk/>
          <pc:sldMk cId="3672735897" sldId="391"/>
        </pc:sldMkLst>
        <pc:spChg chg="mod">
          <ac:chgData name="Joana Martins | TIS" userId="63273995-58b2-4331-ba7b-c8ab070e330a" providerId="ADAL" clId="{C5A73212-2225-4DD5-8ACA-B8054C8F56EB}" dt="2021-02-25T02:22:16.390" v="948" actId="255"/>
          <ac:spMkLst>
            <pc:docMk/>
            <pc:sldMk cId="3672735897" sldId="391"/>
            <ac:spMk id="2" creationId="{00000000-0000-0000-0000-000000000000}"/>
          </ac:spMkLst>
        </pc:spChg>
        <pc:graphicFrameChg chg="modGraphic">
          <ac:chgData name="Joana Martins | TIS" userId="63273995-58b2-4331-ba7b-c8ab070e330a" providerId="ADAL" clId="{C5A73212-2225-4DD5-8ACA-B8054C8F56EB}" dt="2021-02-25T02:38:17.899" v="1477" actId="20577"/>
          <ac:graphicFrameMkLst>
            <pc:docMk/>
            <pc:sldMk cId="3672735897" sldId="391"/>
            <ac:graphicFrameMk id="10" creationId="{00000000-0000-0000-0000-000000000000}"/>
          </ac:graphicFrameMkLst>
        </pc:graphicFrameChg>
      </pc:sldChg>
      <pc:sldChg chg="addSp delSp modSp add mod replId">
        <pc:chgData name="Joana Martins | TIS" userId="63273995-58b2-4331-ba7b-c8ab070e330a" providerId="ADAL" clId="{C5A73212-2225-4DD5-8ACA-B8054C8F56EB}" dt="2021-02-25T02:22:20.338" v="949" actId="255"/>
        <pc:sldMkLst>
          <pc:docMk/>
          <pc:sldMk cId="2941591446" sldId="392"/>
        </pc:sldMkLst>
        <pc:spChg chg="add del mod">
          <ac:chgData name="Joana Martins | TIS" userId="63273995-58b2-4331-ba7b-c8ab070e330a" providerId="ADAL" clId="{C5A73212-2225-4DD5-8ACA-B8054C8F56EB}" dt="2021-02-25T02:06:25.797" v="732" actId="478"/>
          <ac:spMkLst>
            <pc:docMk/>
            <pc:sldMk cId="2941591446" sldId="392"/>
            <ac:spMk id="4" creationId="{3F64DBB3-6008-4FC3-93B5-62A22F502E08}"/>
          </ac:spMkLst>
        </pc:spChg>
        <pc:spChg chg="del">
          <ac:chgData name="Joana Martins | TIS" userId="63273995-58b2-4331-ba7b-c8ab070e330a" providerId="ADAL" clId="{C5A73212-2225-4DD5-8ACA-B8054C8F56EB}" dt="2021-02-25T02:06:23.607" v="730" actId="478"/>
          <ac:spMkLst>
            <pc:docMk/>
            <pc:sldMk cId="2941591446" sldId="392"/>
            <ac:spMk id="11" creationId="{A37AD931-F70D-47A8-9B1F-D139F4417A0F}"/>
          </ac:spMkLst>
        </pc:spChg>
        <pc:spChg chg="add mod">
          <ac:chgData name="Joana Martins | TIS" userId="63273995-58b2-4331-ba7b-c8ab070e330a" providerId="ADAL" clId="{C5A73212-2225-4DD5-8ACA-B8054C8F56EB}" dt="2021-02-25T02:22:20.338" v="949" actId="255"/>
          <ac:spMkLst>
            <pc:docMk/>
            <pc:sldMk cId="2941591446" sldId="392"/>
            <ac:spMk id="13" creationId="{4B10CE87-BC2F-4C89-B582-CCACC5FD0A2C}"/>
          </ac:spMkLst>
        </pc:spChg>
        <pc:graphicFrameChg chg="modGraphic">
          <ac:chgData name="Joana Martins | TIS" userId="63273995-58b2-4331-ba7b-c8ab070e330a" providerId="ADAL" clId="{C5A73212-2225-4DD5-8ACA-B8054C8F56EB}" dt="2021-02-25T02:18:20.348" v="866" actId="6549"/>
          <ac:graphicFrameMkLst>
            <pc:docMk/>
            <pc:sldMk cId="2941591446" sldId="392"/>
            <ac:graphicFrameMk id="3" creationId="{C317861C-DF5F-4EDE-A44D-A27488DA589F}"/>
          </ac:graphicFrameMkLst>
        </pc:graphicFrameChg>
        <pc:graphicFrameChg chg="modGraphic">
          <ac:chgData name="Joana Martins | TIS" userId="63273995-58b2-4331-ba7b-c8ab070e330a" providerId="ADAL" clId="{C5A73212-2225-4DD5-8ACA-B8054C8F56EB}" dt="2021-02-25T02:19:14.278" v="886" actId="20577"/>
          <ac:graphicFrameMkLst>
            <pc:docMk/>
            <pc:sldMk cId="2941591446" sldId="392"/>
            <ac:graphicFrameMk id="10" creationId="{00000000-0000-0000-0000-000000000000}"/>
          </ac:graphicFrameMkLst>
        </pc:graphicFrameChg>
      </pc:sldChg>
      <pc:sldChg chg="addSp delSp modSp add mod replId">
        <pc:chgData name="Joana Martins | TIS" userId="63273995-58b2-4331-ba7b-c8ab070e330a" providerId="ADAL" clId="{C5A73212-2225-4DD5-8ACA-B8054C8F56EB}" dt="2021-02-25T02:22:22.961" v="950" actId="255"/>
        <pc:sldMkLst>
          <pc:docMk/>
          <pc:sldMk cId="2153536495" sldId="393"/>
        </pc:sldMkLst>
        <pc:spChg chg="del">
          <ac:chgData name="Joana Martins | TIS" userId="63273995-58b2-4331-ba7b-c8ab070e330a" providerId="ADAL" clId="{C5A73212-2225-4DD5-8ACA-B8054C8F56EB}" dt="2021-02-25T02:06:29.352" v="733" actId="478"/>
          <ac:spMkLst>
            <pc:docMk/>
            <pc:sldMk cId="2153536495" sldId="393"/>
            <ac:spMk id="2" creationId="{00000000-0000-0000-0000-000000000000}"/>
          </ac:spMkLst>
        </pc:spChg>
        <pc:spChg chg="add del mod">
          <ac:chgData name="Joana Martins | TIS" userId="63273995-58b2-4331-ba7b-c8ab070e330a" providerId="ADAL" clId="{C5A73212-2225-4DD5-8ACA-B8054C8F56EB}" dt="2021-02-25T02:06:31.858" v="735" actId="478"/>
          <ac:spMkLst>
            <pc:docMk/>
            <pc:sldMk cId="2153536495" sldId="393"/>
            <ac:spMk id="4" creationId="{EEF3AEA8-2670-4A3A-BAAA-5F3AAEEACD83}"/>
          </ac:spMkLst>
        </pc:spChg>
        <pc:spChg chg="add mod">
          <ac:chgData name="Joana Martins | TIS" userId="63273995-58b2-4331-ba7b-c8ab070e330a" providerId="ADAL" clId="{C5A73212-2225-4DD5-8ACA-B8054C8F56EB}" dt="2021-02-25T02:22:22.961" v="950" actId="255"/>
          <ac:spMkLst>
            <pc:docMk/>
            <pc:sldMk cId="2153536495" sldId="393"/>
            <ac:spMk id="9" creationId="{209D748A-D59B-4731-B7CF-D3E9628F2E56}"/>
          </ac:spMkLst>
        </pc:spChg>
        <pc:graphicFrameChg chg="modGraphic">
          <ac:chgData name="Joana Martins | TIS" userId="63273995-58b2-4331-ba7b-c8ab070e330a" providerId="ADAL" clId="{C5A73212-2225-4DD5-8ACA-B8054C8F56EB}" dt="2021-02-25T02:19:52.262" v="923" actId="20577"/>
          <ac:graphicFrameMkLst>
            <pc:docMk/>
            <pc:sldMk cId="2153536495" sldId="393"/>
            <ac:graphicFrameMk id="10" creationId="{00000000-0000-0000-0000-000000000000}"/>
          </ac:graphicFrameMkLst>
        </pc:graphicFrameChg>
      </pc:sldChg>
      <pc:sldChg chg="modSp add mod modNotesTx">
        <pc:chgData name="Joana Martins | TIS" userId="63273995-58b2-4331-ba7b-c8ab070e330a" providerId="ADAL" clId="{C5A73212-2225-4DD5-8ACA-B8054C8F56EB}" dt="2021-02-25T02:28:06.418" v="1100"/>
        <pc:sldMkLst>
          <pc:docMk/>
          <pc:sldMk cId="1945680469" sldId="394"/>
        </pc:sldMkLst>
        <pc:spChg chg="mod">
          <ac:chgData name="Joana Martins | TIS" userId="63273995-58b2-4331-ba7b-c8ab070e330a" providerId="ADAL" clId="{C5A73212-2225-4DD5-8ACA-B8054C8F56EB}" dt="2021-02-25T02:23:22.976" v="964" actId="20577"/>
          <ac:spMkLst>
            <pc:docMk/>
            <pc:sldMk cId="1945680469" sldId="394"/>
            <ac:spMk id="2" creationId="{00000000-0000-0000-0000-000000000000}"/>
          </ac:spMkLst>
        </pc:spChg>
        <pc:graphicFrameChg chg="mod modGraphic">
          <ac:chgData name="Joana Martins | TIS" userId="63273995-58b2-4331-ba7b-c8ab070e330a" providerId="ADAL" clId="{C5A73212-2225-4DD5-8ACA-B8054C8F56EB}" dt="2021-02-25T02:28:06.418" v="1100"/>
          <ac:graphicFrameMkLst>
            <pc:docMk/>
            <pc:sldMk cId="1945680469" sldId="394"/>
            <ac:graphicFrameMk id="10" creationId="{00000000-0000-0000-0000-000000000000}"/>
          </ac:graphicFrameMkLst>
        </pc:graphicFrameChg>
      </pc:sldChg>
      <pc:sldChg chg="addSp delSp modSp add mod replId">
        <pc:chgData name="Joana Martins | TIS" userId="63273995-58b2-4331-ba7b-c8ab070e330a" providerId="ADAL" clId="{C5A73212-2225-4DD5-8ACA-B8054C8F56EB}" dt="2021-02-25T02:30:03.005" v="1155" actId="20577"/>
        <pc:sldMkLst>
          <pc:docMk/>
          <pc:sldMk cId="372283389" sldId="395"/>
        </pc:sldMkLst>
        <pc:spChg chg="add mod">
          <ac:chgData name="Joana Martins | TIS" userId="63273995-58b2-4331-ba7b-c8ab070e330a" providerId="ADAL" clId="{C5A73212-2225-4DD5-8ACA-B8054C8F56EB}" dt="2021-02-25T02:23:12.534" v="961" actId="20577"/>
          <ac:spMkLst>
            <pc:docMk/>
            <pc:sldMk cId="372283389" sldId="395"/>
            <ac:spMk id="8" creationId="{4E170067-805F-4032-9B3A-E83C7D075F29}"/>
          </ac:spMkLst>
        </pc:spChg>
        <pc:spChg chg="mod">
          <ac:chgData name="Joana Martins | TIS" userId="63273995-58b2-4331-ba7b-c8ab070e330a" providerId="ADAL" clId="{C5A73212-2225-4DD5-8ACA-B8054C8F56EB}" dt="2021-02-25T02:28:18.988" v="1101" actId="1076"/>
          <ac:spMkLst>
            <pc:docMk/>
            <pc:sldMk cId="372283389" sldId="395"/>
            <ac:spMk id="12" creationId="{00000000-0000-0000-0000-000000000000}"/>
          </ac:spMkLst>
        </pc:spChg>
        <pc:spChg chg="del">
          <ac:chgData name="Joana Martins | TIS" userId="63273995-58b2-4331-ba7b-c8ab070e330a" providerId="ADAL" clId="{C5A73212-2225-4DD5-8ACA-B8054C8F56EB}" dt="2021-02-25T02:23:09.641" v="959" actId="478"/>
          <ac:spMkLst>
            <pc:docMk/>
            <pc:sldMk cId="372283389" sldId="395"/>
            <ac:spMk id="13" creationId="{4B10CE87-BC2F-4C89-B582-CCACC5FD0A2C}"/>
          </ac:spMkLst>
        </pc:spChg>
        <pc:graphicFrameChg chg="modGraphic">
          <ac:chgData name="Joana Martins | TIS" userId="63273995-58b2-4331-ba7b-c8ab070e330a" providerId="ADAL" clId="{C5A73212-2225-4DD5-8ACA-B8054C8F56EB}" dt="2021-02-25T02:29:10.359" v="1136" actId="20577"/>
          <ac:graphicFrameMkLst>
            <pc:docMk/>
            <pc:sldMk cId="372283389" sldId="395"/>
            <ac:graphicFrameMk id="3" creationId="{C317861C-DF5F-4EDE-A44D-A27488DA589F}"/>
          </ac:graphicFrameMkLst>
        </pc:graphicFrameChg>
        <pc:graphicFrameChg chg="modGraphic">
          <ac:chgData name="Joana Martins | TIS" userId="63273995-58b2-4331-ba7b-c8ab070e330a" providerId="ADAL" clId="{C5A73212-2225-4DD5-8ACA-B8054C8F56EB}" dt="2021-02-25T02:30:03.005" v="1155" actId="20577"/>
          <ac:graphicFrameMkLst>
            <pc:docMk/>
            <pc:sldMk cId="372283389" sldId="395"/>
            <ac:graphicFrameMk id="10" creationId="{00000000-0000-0000-0000-000000000000}"/>
          </ac:graphicFrameMkLst>
        </pc:graphicFrameChg>
      </pc:sldChg>
      <pc:sldChg chg="addSp delSp modSp add mod replId">
        <pc:chgData name="Joana Martins | TIS" userId="63273995-58b2-4331-ba7b-c8ab070e330a" providerId="ADAL" clId="{C5A73212-2225-4DD5-8ACA-B8054C8F56EB}" dt="2021-02-25T02:31:02.718" v="1192" actId="20577"/>
        <pc:sldMkLst>
          <pc:docMk/>
          <pc:sldMk cId="23681569" sldId="396"/>
        </pc:sldMkLst>
        <pc:spChg chg="add mod">
          <ac:chgData name="Joana Martins | TIS" userId="63273995-58b2-4331-ba7b-c8ab070e330a" providerId="ADAL" clId="{C5A73212-2225-4DD5-8ACA-B8054C8F56EB}" dt="2021-02-25T02:23:18.951" v="963"/>
          <ac:spMkLst>
            <pc:docMk/>
            <pc:sldMk cId="23681569" sldId="396"/>
            <ac:spMk id="8" creationId="{FA65DDB3-2000-429E-832B-0731A8D9EDBC}"/>
          </ac:spMkLst>
        </pc:spChg>
        <pc:spChg chg="del">
          <ac:chgData name="Joana Martins | TIS" userId="63273995-58b2-4331-ba7b-c8ab070e330a" providerId="ADAL" clId="{C5A73212-2225-4DD5-8ACA-B8054C8F56EB}" dt="2021-02-25T02:23:18.350" v="962" actId="478"/>
          <ac:spMkLst>
            <pc:docMk/>
            <pc:sldMk cId="23681569" sldId="396"/>
            <ac:spMk id="9" creationId="{209D748A-D59B-4731-B7CF-D3E9628F2E56}"/>
          </ac:spMkLst>
        </pc:spChg>
        <pc:graphicFrameChg chg="modGraphic">
          <ac:chgData name="Joana Martins | TIS" userId="63273995-58b2-4331-ba7b-c8ab070e330a" providerId="ADAL" clId="{C5A73212-2225-4DD5-8ACA-B8054C8F56EB}" dt="2021-02-25T02:31:02.718" v="1192" actId="20577"/>
          <ac:graphicFrameMkLst>
            <pc:docMk/>
            <pc:sldMk cId="23681569" sldId="396"/>
            <ac:graphicFrameMk id="10" creationId="{00000000-0000-0000-0000-000000000000}"/>
          </ac:graphicFrameMkLst>
        </pc:graphicFrameChg>
      </pc:sldChg>
      <pc:sldChg chg="modSp add mod modNotesTx">
        <pc:chgData name="Joana Martins | TIS" userId="63273995-58b2-4331-ba7b-c8ab070e330a" providerId="ADAL" clId="{C5A73212-2225-4DD5-8ACA-B8054C8F56EB}" dt="2021-02-25T02:35:24.863" v="1346"/>
        <pc:sldMkLst>
          <pc:docMk/>
          <pc:sldMk cId="991689904" sldId="397"/>
        </pc:sldMkLst>
        <pc:spChg chg="mod">
          <ac:chgData name="Joana Martins | TIS" userId="63273995-58b2-4331-ba7b-c8ab070e330a" providerId="ADAL" clId="{C5A73212-2225-4DD5-8ACA-B8054C8F56EB}" dt="2021-02-25T02:24:22.346" v="972" actId="27636"/>
          <ac:spMkLst>
            <pc:docMk/>
            <pc:sldMk cId="991689904" sldId="397"/>
            <ac:spMk id="2" creationId="{00000000-0000-0000-0000-000000000000}"/>
          </ac:spMkLst>
        </pc:spChg>
        <pc:graphicFrameChg chg="mod modGraphic">
          <ac:chgData name="Joana Martins | TIS" userId="63273995-58b2-4331-ba7b-c8ab070e330a" providerId="ADAL" clId="{C5A73212-2225-4DD5-8ACA-B8054C8F56EB}" dt="2021-02-25T02:35:24.863" v="1346"/>
          <ac:graphicFrameMkLst>
            <pc:docMk/>
            <pc:sldMk cId="991689904" sldId="397"/>
            <ac:graphicFrameMk id="10" creationId="{00000000-0000-0000-0000-000000000000}"/>
          </ac:graphicFrameMkLst>
        </pc:graphicFrameChg>
      </pc:sldChg>
      <pc:sldChg chg="addSp delSp modSp add mod replId">
        <pc:chgData name="Joana Martins | TIS" userId="63273995-58b2-4331-ba7b-c8ab070e330a" providerId="ADAL" clId="{C5A73212-2225-4DD5-8ACA-B8054C8F56EB}" dt="2021-02-25T02:36:52.220" v="1387" actId="20577"/>
        <pc:sldMkLst>
          <pc:docMk/>
          <pc:sldMk cId="3534077450" sldId="398"/>
        </pc:sldMkLst>
        <pc:spChg chg="add mod">
          <ac:chgData name="Joana Martins | TIS" userId="63273995-58b2-4331-ba7b-c8ab070e330a" providerId="ADAL" clId="{C5A73212-2225-4DD5-8ACA-B8054C8F56EB}" dt="2021-02-25T02:24:28.215" v="974"/>
          <ac:spMkLst>
            <pc:docMk/>
            <pc:sldMk cId="3534077450" sldId="398"/>
            <ac:spMk id="8" creationId="{4D29F8C6-E8CF-4EE6-9978-5A3B3000742A}"/>
          </ac:spMkLst>
        </pc:spChg>
        <pc:spChg chg="del">
          <ac:chgData name="Joana Martins | TIS" userId="63273995-58b2-4331-ba7b-c8ab070e330a" providerId="ADAL" clId="{C5A73212-2225-4DD5-8ACA-B8054C8F56EB}" dt="2021-02-25T02:24:27.760" v="973" actId="478"/>
          <ac:spMkLst>
            <pc:docMk/>
            <pc:sldMk cId="3534077450" sldId="398"/>
            <ac:spMk id="13" creationId="{4B10CE87-BC2F-4C89-B582-CCACC5FD0A2C}"/>
          </ac:spMkLst>
        </pc:spChg>
        <pc:graphicFrameChg chg="modGraphic">
          <ac:chgData name="Joana Martins | TIS" userId="63273995-58b2-4331-ba7b-c8ab070e330a" providerId="ADAL" clId="{C5A73212-2225-4DD5-8ACA-B8054C8F56EB}" dt="2021-02-25T02:36:07.211" v="1370" actId="20577"/>
          <ac:graphicFrameMkLst>
            <pc:docMk/>
            <pc:sldMk cId="3534077450" sldId="398"/>
            <ac:graphicFrameMk id="3" creationId="{C317861C-DF5F-4EDE-A44D-A27488DA589F}"/>
          </ac:graphicFrameMkLst>
        </pc:graphicFrameChg>
        <pc:graphicFrameChg chg="modGraphic">
          <ac:chgData name="Joana Martins | TIS" userId="63273995-58b2-4331-ba7b-c8ab070e330a" providerId="ADAL" clId="{C5A73212-2225-4DD5-8ACA-B8054C8F56EB}" dt="2021-02-25T02:36:52.220" v="1387" actId="20577"/>
          <ac:graphicFrameMkLst>
            <pc:docMk/>
            <pc:sldMk cId="3534077450" sldId="398"/>
            <ac:graphicFrameMk id="10" creationId="{00000000-0000-0000-0000-000000000000}"/>
          </ac:graphicFrameMkLst>
        </pc:graphicFrameChg>
      </pc:sldChg>
      <pc:sldChg chg="addSp delSp modSp add mod replId">
        <pc:chgData name="Joana Martins | TIS" userId="63273995-58b2-4331-ba7b-c8ab070e330a" providerId="ADAL" clId="{C5A73212-2225-4DD5-8ACA-B8054C8F56EB}" dt="2021-02-25T02:37:26.560" v="1420" actId="20577"/>
        <pc:sldMkLst>
          <pc:docMk/>
          <pc:sldMk cId="1571169459" sldId="399"/>
        </pc:sldMkLst>
        <pc:spChg chg="add mod">
          <ac:chgData name="Joana Martins | TIS" userId="63273995-58b2-4331-ba7b-c8ab070e330a" providerId="ADAL" clId="{C5A73212-2225-4DD5-8ACA-B8054C8F56EB}" dt="2021-02-25T02:24:31.971" v="976"/>
          <ac:spMkLst>
            <pc:docMk/>
            <pc:sldMk cId="1571169459" sldId="399"/>
            <ac:spMk id="8" creationId="{92DB17EF-CC61-4882-9377-4623D6BEF4BA}"/>
          </ac:spMkLst>
        </pc:spChg>
        <pc:spChg chg="del">
          <ac:chgData name="Joana Martins | TIS" userId="63273995-58b2-4331-ba7b-c8ab070e330a" providerId="ADAL" clId="{C5A73212-2225-4DD5-8ACA-B8054C8F56EB}" dt="2021-02-25T02:24:31.539" v="975" actId="478"/>
          <ac:spMkLst>
            <pc:docMk/>
            <pc:sldMk cId="1571169459" sldId="399"/>
            <ac:spMk id="9" creationId="{209D748A-D59B-4731-B7CF-D3E9628F2E56}"/>
          </ac:spMkLst>
        </pc:spChg>
        <pc:graphicFrameChg chg="modGraphic">
          <ac:chgData name="Joana Martins | TIS" userId="63273995-58b2-4331-ba7b-c8ab070e330a" providerId="ADAL" clId="{C5A73212-2225-4DD5-8ACA-B8054C8F56EB}" dt="2021-02-25T02:37:26.560" v="1420" actId="20577"/>
          <ac:graphicFrameMkLst>
            <pc:docMk/>
            <pc:sldMk cId="1571169459" sldId="399"/>
            <ac:graphicFrameMk id="10" creationId="{00000000-0000-0000-0000-000000000000}"/>
          </ac:graphicFrameMkLst>
        </pc:graphicFrameChg>
      </pc:sldChg>
      <pc:sldChg chg="modSp add mod modNotesTx">
        <pc:chgData name="Joana Martins | TIS" userId="63273995-58b2-4331-ba7b-c8ab070e330a" providerId="ADAL" clId="{C5A73212-2225-4DD5-8ACA-B8054C8F56EB}" dt="2021-02-25T02:44:28.130" v="1581" actId="207"/>
        <pc:sldMkLst>
          <pc:docMk/>
          <pc:sldMk cId="1436617329" sldId="400"/>
        </pc:sldMkLst>
        <pc:spChg chg="mod">
          <ac:chgData name="Joana Martins | TIS" userId="63273995-58b2-4331-ba7b-c8ab070e330a" providerId="ADAL" clId="{C5A73212-2225-4DD5-8ACA-B8054C8F56EB}" dt="2021-02-25T02:24:57.828" v="1017" actId="27636"/>
          <ac:spMkLst>
            <pc:docMk/>
            <pc:sldMk cId="1436617329" sldId="400"/>
            <ac:spMk id="8" creationId="{92DB17EF-CC61-4882-9377-4623D6BEF4BA}"/>
          </ac:spMkLst>
        </pc:spChg>
        <pc:graphicFrameChg chg="mod modGraphic">
          <ac:chgData name="Joana Martins | TIS" userId="63273995-58b2-4331-ba7b-c8ab070e330a" providerId="ADAL" clId="{C5A73212-2225-4DD5-8ACA-B8054C8F56EB}" dt="2021-02-25T02:44:28.130" v="1581" actId="207"/>
          <ac:graphicFrameMkLst>
            <pc:docMk/>
            <pc:sldMk cId="1436617329" sldId="400"/>
            <ac:graphicFrameMk id="10" creationId="{00000000-0000-0000-0000-000000000000}"/>
          </ac:graphicFrameMkLst>
        </pc:graphicFrameChg>
      </pc:sldChg>
    </pc:docChg>
  </pc:docChgLst>
  <pc:docChgLst>
    <pc:chgData name="Joana Martins | TIS" userId="63273995-58b2-4331-ba7b-c8ab070e330a" providerId="ADAL" clId="{8E90D0B5-0217-45E8-94B2-33E0D59D4E45}"/>
    <pc:docChg chg="undo redo custSel addSld delSld modSld sldOrd">
      <pc:chgData name="Joana Martins | TIS" userId="63273995-58b2-4331-ba7b-c8ab070e330a" providerId="ADAL" clId="{8E90D0B5-0217-45E8-94B2-33E0D59D4E45}" dt="2021-03-16T17:26:27.450" v="2506" actId="20577"/>
      <pc:docMkLst>
        <pc:docMk/>
      </pc:docMkLst>
      <pc:sldChg chg="addSp delSp modSp del mod">
        <pc:chgData name="Joana Martins | TIS" userId="63273995-58b2-4331-ba7b-c8ab070e330a" providerId="ADAL" clId="{8E90D0B5-0217-45E8-94B2-33E0D59D4E45}" dt="2021-03-16T12:23:16.204" v="683" actId="47"/>
        <pc:sldMkLst>
          <pc:docMk/>
          <pc:sldMk cId="4033925174" sldId="363"/>
        </pc:sldMkLst>
        <pc:spChg chg="mod">
          <ac:chgData name="Joana Martins | TIS" userId="63273995-58b2-4331-ba7b-c8ab070e330a" providerId="ADAL" clId="{8E90D0B5-0217-45E8-94B2-33E0D59D4E45}" dt="2021-03-16T12:16:52.368" v="559" actId="20577"/>
          <ac:spMkLst>
            <pc:docMk/>
            <pc:sldMk cId="4033925174" sldId="363"/>
            <ac:spMk id="2" creationId="{00000000-0000-0000-0000-000000000000}"/>
          </ac:spMkLst>
        </pc:spChg>
        <pc:graphicFrameChg chg="add del mod modGraphic">
          <ac:chgData name="Joana Martins | TIS" userId="63273995-58b2-4331-ba7b-c8ab070e330a" providerId="ADAL" clId="{8E90D0B5-0217-45E8-94B2-33E0D59D4E45}" dt="2021-03-16T12:18:13.255" v="574" actId="478"/>
          <ac:graphicFrameMkLst>
            <pc:docMk/>
            <pc:sldMk cId="4033925174" sldId="363"/>
            <ac:graphicFrameMk id="3" creationId="{A67B0552-9FC2-4EB0-8399-B0191203BF11}"/>
          </ac:graphicFrameMkLst>
        </pc:graphicFrameChg>
        <pc:graphicFrameChg chg="mod modGraphic">
          <ac:chgData name="Joana Martins | TIS" userId="63273995-58b2-4331-ba7b-c8ab070e330a" providerId="ADAL" clId="{8E90D0B5-0217-45E8-94B2-33E0D59D4E45}" dt="2021-03-16T12:20:53.821" v="629" actId="20577"/>
          <ac:graphicFrameMkLst>
            <pc:docMk/>
            <pc:sldMk cId="4033925174" sldId="363"/>
            <ac:graphicFrameMk id="11" creationId="{00000000-0000-0000-0000-000000000000}"/>
          </ac:graphicFrameMkLst>
        </pc:graphicFrameChg>
      </pc:sldChg>
      <pc:sldChg chg="addSp delSp modSp mod chgLayout modNotesTx">
        <pc:chgData name="Joana Martins | TIS" userId="63273995-58b2-4331-ba7b-c8ab070e330a" providerId="ADAL" clId="{8E90D0B5-0217-45E8-94B2-33E0D59D4E45}" dt="2021-03-16T17:25:23.641" v="2492" actId="20577"/>
        <pc:sldMkLst>
          <pc:docMk/>
          <pc:sldMk cId="1435835607" sldId="364"/>
        </pc:sldMkLst>
        <pc:spChg chg="mod ord">
          <ac:chgData name="Joana Martins | TIS" userId="63273995-58b2-4331-ba7b-c8ab070e330a" providerId="ADAL" clId="{8E90D0B5-0217-45E8-94B2-33E0D59D4E45}" dt="2021-03-16T17:25:23.641" v="2492" actId="20577"/>
          <ac:spMkLst>
            <pc:docMk/>
            <pc:sldMk cId="1435835607" sldId="364"/>
            <ac:spMk id="2" creationId="{00000000-0000-0000-0000-000000000000}"/>
          </ac:spMkLst>
        </pc:spChg>
        <pc:spChg chg="add del mod ord">
          <ac:chgData name="Joana Martins | TIS" userId="63273995-58b2-4331-ba7b-c8ab070e330a" providerId="ADAL" clId="{8E90D0B5-0217-45E8-94B2-33E0D59D4E45}" dt="2021-03-16T16:57:18.584" v="1262" actId="478"/>
          <ac:spMkLst>
            <pc:docMk/>
            <pc:sldMk cId="1435835607" sldId="364"/>
            <ac:spMk id="3" creationId="{B7D49033-2C9C-4C66-B2B1-9B89904BFC96}"/>
          </ac:spMkLst>
        </pc:spChg>
        <pc:spChg chg="add mod">
          <ac:chgData name="Joana Martins | TIS" userId="63273995-58b2-4331-ba7b-c8ab070e330a" providerId="ADAL" clId="{8E90D0B5-0217-45E8-94B2-33E0D59D4E45}" dt="2021-03-16T17:23:26.311" v="2435" actId="255"/>
          <ac:spMkLst>
            <pc:docMk/>
            <pc:sldMk cId="1435835607" sldId="364"/>
            <ac:spMk id="6" creationId="{FFC07F4D-AC50-4444-8173-21503CFBFCE2}"/>
          </ac:spMkLst>
        </pc:spChg>
        <pc:spChg chg="del">
          <ac:chgData name="Joana Martins | TIS" userId="63273995-58b2-4331-ba7b-c8ab070e330a" providerId="ADAL" clId="{8E90D0B5-0217-45E8-94B2-33E0D59D4E45}" dt="2021-03-16T12:31:24.204" v="1178" actId="478"/>
          <ac:spMkLst>
            <pc:docMk/>
            <pc:sldMk cId="1435835607" sldId="364"/>
            <ac:spMk id="23" creationId="{C4548F4B-E725-452C-9740-BA217C21C785}"/>
          </ac:spMkLst>
        </pc:spChg>
        <pc:spChg chg="add mod">
          <ac:chgData name="Joana Martins | TIS" userId="63273995-58b2-4331-ba7b-c8ab070e330a" providerId="ADAL" clId="{8E90D0B5-0217-45E8-94B2-33E0D59D4E45}" dt="2021-03-16T17:24:41.505" v="2455" actId="1076"/>
          <ac:spMkLst>
            <pc:docMk/>
            <pc:sldMk cId="1435835607" sldId="364"/>
            <ac:spMk id="27" creationId="{96D22D7F-4929-41FE-BFDC-3EE6ED666E06}"/>
          </ac:spMkLst>
        </pc:spChg>
        <pc:spChg chg="add del mod">
          <ac:chgData name="Joana Martins | TIS" userId="63273995-58b2-4331-ba7b-c8ab070e330a" providerId="ADAL" clId="{8E90D0B5-0217-45E8-94B2-33E0D59D4E45}" dt="2021-03-16T17:03:53.430" v="1564" actId="478"/>
          <ac:spMkLst>
            <pc:docMk/>
            <pc:sldMk cId="1435835607" sldId="364"/>
            <ac:spMk id="28" creationId="{F709F4E5-CD47-41B3-B629-CAF227419D5B}"/>
          </ac:spMkLst>
        </pc:spChg>
        <pc:spChg chg="add mod">
          <ac:chgData name="Joana Martins | TIS" userId="63273995-58b2-4331-ba7b-c8ab070e330a" providerId="ADAL" clId="{8E90D0B5-0217-45E8-94B2-33E0D59D4E45}" dt="2021-03-16T17:24:51.345" v="2456" actId="1076"/>
          <ac:spMkLst>
            <pc:docMk/>
            <pc:sldMk cId="1435835607" sldId="364"/>
            <ac:spMk id="29" creationId="{2B788506-C8E8-4737-AFE5-2261C15C2589}"/>
          </ac:spMkLst>
        </pc:spChg>
        <pc:spChg chg="add del mod ord">
          <ac:chgData name="Joana Martins | TIS" userId="63273995-58b2-4331-ba7b-c8ab070e330a" providerId="ADAL" clId="{8E90D0B5-0217-45E8-94B2-33E0D59D4E45}" dt="2021-03-16T17:06:01.432" v="1611" actId="1076"/>
          <ac:spMkLst>
            <pc:docMk/>
            <pc:sldMk cId="1435835607" sldId="364"/>
            <ac:spMk id="30" creationId="{F41CCA7D-FE86-4A9E-B218-4BF351B484C7}"/>
          </ac:spMkLst>
        </pc:spChg>
        <pc:spChg chg="del">
          <ac:chgData name="Joana Martins | TIS" userId="63273995-58b2-4331-ba7b-c8ab070e330a" providerId="ADAL" clId="{8E90D0B5-0217-45E8-94B2-33E0D59D4E45}" dt="2021-03-16T12:31:21.111" v="1174" actId="478"/>
          <ac:spMkLst>
            <pc:docMk/>
            <pc:sldMk cId="1435835607" sldId="364"/>
            <ac:spMk id="49" creationId="{F505FD7F-32DB-4752-AAA2-E9EF719BB02F}"/>
          </ac:spMkLst>
        </pc:spChg>
        <pc:spChg chg="del mod">
          <ac:chgData name="Joana Martins | TIS" userId="63273995-58b2-4331-ba7b-c8ab070e330a" providerId="ADAL" clId="{8E90D0B5-0217-45E8-94B2-33E0D59D4E45}" dt="2021-03-16T12:31:23.487" v="1177" actId="478"/>
          <ac:spMkLst>
            <pc:docMk/>
            <pc:sldMk cId="1435835607" sldId="364"/>
            <ac:spMk id="50" creationId="{08CDAF98-D649-4729-A218-5F58328EB498}"/>
          </ac:spMkLst>
        </pc:spChg>
        <pc:spChg chg="del">
          <ac:chgData name="Joana Martins | TIS" userId="63273995-58b2-4331-ba7b-c8ab070e330a" providerId="ADAL" clId="{8E90D0B5-0217-45E8-94B2-33E0D59D4E45}" dt="2021-03-16T12:31:11.647" v="1166" actId="478"/>
          <ac:spMkLst>
            <pc:docMk/>
            <pc:sldMk cId="1435835607" sldId="364"/>
            <ac:spMk id="52" creationId="{AFD9CC7D-C564-42DB-A557-5915ED1EEF05}"/>
          </ac:spMkLst>
        </pc:spChg>
        <pc:spChg chg="del">
          <ac:chgData name="Joana Martins | TIS" userId="63273995-58b2-4331-ba7b-c8ab070e330a" providerId="ADAL" clId="{8E90D0B5-0217-45E8-94B2-33E0D59D4E45}" dt="2021-03-16T12:31:11.014" v="1165" actId="478"/>
          <ac:spMkLst>
            <pc:docMk/>
            <pc:sldMk cId="1435835607" sldId="364"/>
            <ac:spMk id="53" creationId="{B015132C-D920-42D3-BE90-E4A6B938DCBE}"/>
          </ac:spMkLst>
        </pc:spChg>
        <pc:spChg chg="del">
          <ac:chgData name="Joana Martins | TIS" userId="63273995-58b2-4331-ba7b-c8ab070e330a" providerId="ADAL" clId="{8E90D0B5-0217-45E8-94B2-33E0D59D4E45}" dt="2021-03-16T12:31:15.110" v="1171" actId="478"/>
          <ac:spMkLst>
            <pc:docMk/>
            <pc:sldMk cId="1435835607" sldId="364"/>
            <ac:spMk id="54" creationId="{FC7E21FD-1200-4900-A05C-4E06D702D021}"/>
          </ac:spMkLst>
        </pc:spChg>
        <pc:spChg chg="mod ord">
          <ac:chgData name="Joana Martins | TIS" userId="63273995-58b2-4331-ba7b-c8ab070e330a" providerId="ADAL" clId="{8E90D0B5-0217-45E8-94B2-33E0D59D4E45}" dt="2021-03-16T16:55:19.067" v="1211" actId="700"/>
          <ac:spMkLst>
            <pc:docMk/>
            <pc:sldMk cId="1435835607" sldId="364"/>
            <ac:spMk id="59" creationId="{D48C7CDB-432F-4186-BB34-F6E0CBBD25A6}"/>
          </ac:spMkLst>
        </pc:spChg>
        <pc:spChg chg="del mod">
          <ac:chgData name="Joana Martins | TIS" userId="63273995-58b2-4331-ba7b-c8ab070e330a" providerId="ADAL" clId="{8E90D0B5-0217-45E8-94B2-33E0D59D4E45}" dt="2021-03-16T12:31:18.867" v="1173" actId="478"/>
          <ac:spMkLst>
            <pc:docMk/>
            <pc:sldMk cId="1435835607" sldId="364"/>
            <ac:spMk id="64" creationId="{00000000-0000-0000-0000-000000000000}"/>
          </ac:spMkLst>
        </pc:spChg>
        <pc:spChg chg="del">
          <ac:chgData name="Joana Martins | TIS" userId="63273995-58b2-4331-ba7b-c8ab070e330a" providerId="ADAL" clId="{8E90D0B5-0217-45E8-94B2-33E0D59D4E45}" dt="2021-03-16T12:31:10.244" v="1164" actId="478"/>
          <ac:spMkLst>
            <pc:docMk/>
            <pc:sldMk cId="1435835607" sldId="364"/>
            <ac:spMk id="66" creationId="{00000000-0000-0000-0000-000000000000}"/>
          </ac:spMkLst>
        </pc:spChg>
        <pc:spChg chg="mod ord">
          <ac:chgData name="Joana Martins | TIS" userId="63273995-58b2-4331-ba7b-c8ab070e330a" providerId="ADAL" clId="{8E90D0B5-0217-45E8-94B2-33E0D59D4E45}" dt="2021-03-16T16:55:19.067" v="1211" actId="700"/>
          <ac:spMkLst>
            <pc:docMk/>
            <pc:sldMk cId="1435835607" sldId="364"/>
            <ac:spMk id="68" creationId="{84E42E51-132D-476B-B9F4-11C5099CF5C7}"/>
          </ac:spMkLst>
        </pc:spChg>
        <pc:spChg chg="mod ord">
          <ac:chgData name="Joana Martins | TIS" userId="63273995-58b2-4331-ba7b-c8ab070e330a" providerId="ADAL" clId="{8E90D0B5-0217-45E8-94B2-33E0D59D4E45}" dt="2021-03-16T16:55:19.067" v="1211" actId="700"/>
          <ac:spMkLst>
            <pc:docMk/>
            <pc:sldMk cId="1435835607" sldId="364"/>
            <ac:spMk id="69" creationId="{FC81F94F-84E7-4683-BD9A-4EF8B9C6CF4B}"/>
          </ac:spMkLst>
        </pc:spChg>
        <pc:spChg chg="del">
          <ac:chgData name="Joana Martins | TIS" userId="63273995-58b2-4331-ba7b-c8ab070e330a" providerId="ADAL" clId="{8E90D0B5-0217-45E8-94B2-33E0D59D4E45}" dt="2021-03-16T12:31:06.093" v="1163" actId="478"/>
          <ac:spMkLst>
            <pc:docMk/>
            <pc:sldMk cId="1435835607" sldId="364"/>
            <ac:spMk id="76" creationId="{00000000-0000-0000-0000-000000000000}"/>
          </ac:spMkLst>
        </pc:spChg>
        <pc:spChg chg="del mod">
          <ac:chgData name="Joana Martins | TIS" userId="63273995-58b2-4331-ba7b-c8ab070e330a" providerId="ADAL" clId="{8E90D0B5-0217-45E8-94B2-33E0D59D4E45}" dt="2021-03-16T12:31:26.173" v="1181" actId="478"/>
          <ac:spMkLst>
            <pc:docMk/>
            <pc:sldMk cId="1435835607" sldId="364"/>
            <ac:spMk id="82" creationId="{00000000-0000-0000-0000-000000000000}"/>
          </ac:spMkLst>
        </pc:spChg>
        <pc:graphicFrameChg chg="add mod modGraphic">
          <ac:chgData name="Joana Martins | TIS" userId="63273995-58b2-4331-ba7b-c8ab070e330a" providerId="ADAL" clId="{8E90D0B5-0217-45E8-94B2-33E0D59D4E45}" dt="2021-03-16T17:25:01.721" v="2460"/>
          <ac:graphicFrameMkLst>
            <pc:docMk/>
            <pc:sldMk cId="1435835607" sldId="364"/>
            <ac:graphicFrameMk id="4" creationId="{03A2E7B8-0756-445C-AD6D-266D89C54A05}"/>
          </ac:graphicFrameMkLst>
        </pc:graphicFrameChg>
        <pc:graphicFrameChg chg="del">
          <ac:chgData name="Joana Martins | TIS" userId="63273995-58b2-4331-ba7b-c8ab070e330a" providerId="ADAL" clId="{8E90D0B5-0217-45E8-94B2-33E0D59D4E45}" dt="2021-03-16T16:55:44.893" v="1252" actId="478"/>
          <ac:graphicFrameMkLst>
            <pc:docMk/>
            <pc:sldMk cId="1435835607" sldId="364"/>
            <ac:graphicFrameMk id="60" creationId="{0CF3D5A3-259D-4B79-8B57-D8A54C57B90E}"/>
          </ac:graphicFrameMkLst>
        </pc:graphicFrameChg>
        <pc:cxnChg chg="del">
          <ac:chgData name="Joana Martins | TIS" userId="63273995-58b2-4331-ba7b-c8ab070e330a" providerId="ADAL" clId="{8E90D0B5-0217-45E8-94B2-33E0D59D4E45}" dt="2021-03-16T12:31:22.847" v="1176" actId="478"/>
          <ac:cxnSpMkLst>
            <pc:docMk/>
            <pc:sldMk cId="1435835607" sldId="364"/>
            <ac:cxnSpMk id="24" creationId="{E061B58D-2963-4B5C-81CC-ECF66F084D48}"/>
          </ac:cxnSpMkLst>
        </pc:cxnChg>
        <pc:cxnChg chg="del">
          <ac:chgData name="Joana Martins | TIS" userId="63273995-58b2-4331-ba7b-c8ab070e330a" providerId="ADAL" clId="{8E90D0B5-0217-45E8-94B2-33E0D59D4E45}" dt="2021-03-16T12:31:12.097" v="1167" actId="478"/>
          <ac:cxnSpMkLst>
            <pc:docMk/>
            <pc:sldMk cId="1435835607" sldId="364"/>
            <ac:cxnSpMk id="39" creationId="{8B90D710-BA6B-4F33-BF29-C0DF69329829}"/>
          </ac:cxnSpMkLst>
        </pc:cxnChg>
        <pc:cxnChg chg="del">
          <ac:chgData name="Joana Martins | TIS" userId="63273995-58b2-4331-ba7b-c8ab070e330a" providerId="ADAL" clId="{8E90D0B5-0217-45E8-94B2-33E0D59D4E45}" dt="2021-03-16T12:31:13.709" v="1169" actId="478"/>
          <ac:cxnSpMkLst>
            <pc:docMk/>
            <pc:sldMk cId="1435835607" sldId="364"/>
            <ac:cxnSpMk id="47" creationId="{ED0185EB-0A0F-4031-B55B-25B5FD1A4B10}"/>
          </ac:cxnSpMkLst>
        </pc:cxnChg>
        <pc:cxnChg chg="del">
          <ac:chgData name="Joana Martins | TIS" userId="63273995-58b2-4331-ba7b-c8ab070e330a" providerId="ADAL" clId="{8E90D0B5-0217-45E8-94B2-33E0D59D4E45}" dt="2021-03-16T12:31:12.872" v="1168" actId="478"/>
          <ac:cxnSpMkLst>
            <pc:docMk/>
            <pc:sldMk cId="1435835607" sldId="364"/>
            <ac:cxnSpMk id="48" creationId="{00000000-0000-0000-0000-000000000000}"/>
          </ac:cxnSpMkLst>
        </pc:cxnChg>
        <pc:cxnChg chg="del">
          <ac:chgData name="Joana Martins | TIS" userId="63273995-58b2-4331-ba7b-c8ab070e330a" providerId="ADAL" clId="{8E90D0B5-0217-45E8-94B2-33E0D59D4E45}" dt="2021-03-16T12:31:17" v="1172" actId="478"/>
          <ac:cxnSpMkLst>
            <pc:docMk/>
            <pc:sldMk cId="1435835607" sldId="364"/>
            <ac:cxnSpMk id="51" creationId="{00000000-0000-0000-0000-000000000000}"/>
          </ac:cxnSpMkLst>
        </pc:cxnChg>
        <pc:cxnChg chg="del">
          <ac:chgData name="Joana Martins | TIS" userId="63273995-58b2-4331-ba7b-c8ab070e330a" providerId="ADAL" clId="{8E90D0B5-0217-45E8-94B2-33E0D59D4E45}" dt="2021-03-16T12:31:24.790" v="1179" actId="478"/>
          <ac:cxnSpMkLst>
            <pc:docMk/>
            <pc:sldMk cId="1435835607" sldId="364"/>
            <ac:cxnSpMk id="77" creationId="{00000000-0000-0000-0000-000000000000}"/>
          </ac:cxnSpMkLst>
        </pc:cxnChg>
      </pc:sldChg>
      <pc:sldChg chg="add del">
        <pc:chgData name="Joana Martins | TIS" userId="63273995-58b2-4331-ba7b-c8ab070e330a" providerId="ADAL" clId="{8E90D0B5-0217-45E8-94B2-33E0D59D4E45}" dt="2021-03-16T17:09:31.818" v="2011" actId="47"/>
        <pc:sldMkLst>
          <pc:docMk/>
          <pc:sldMk cId="168673711" sldId="377"/>
        </pc:sldMkLst>
      </pc:sldChg>
      <pc:sldChg chg="addSp delSp modSp mod">
        <pc:chgData name="Joana Martins | TIS" userId="63273995-58b2-4331-ba7b-c8ab070e330a" providerId="ADAL" clId="{8E90D0B5-0217-45E8-94B2-33E0D59D4E45}" dt="2021-03-16T17:17:06.103" v="2321" actId="14100"/>
        <pc:sldMkLst>
          <pc:docMk/>
          <pc:sldMk cId="119018200" sldId="379"/>
        </pc:sldMkLst>
        <pc:graphicFrameChg chg="add mod modGraphic">
          <ac:chgData name="Joana Martins | TIS" userId="63273995-58b2-4331-ba7b-c8ab070e330a" providerId="ADAL" clId="{8E90D0B5-0217-45E8-94B2-33E0D59D4E45}" dt="2021-03-16T17:17:06.103" v="2321" actId="14100"/>
          <ac:graphicFrameMkLst>
            <pc:docMk/>
            <pc:sldMk cId="119018200" sldId="379"/>
            <ac:graphicFrameMk id="3" creationId="{7B8F2D22-CBD4-4749-9D15-949F00DE495A}"/>
          </ac:graphicFrameMkLst>
        </pc:graphicFrameChg>
        <pc:graphicFrameChg chg="del">
          <ac:chgData name="Joana Martins | TIS" userId="63273995-58b2-4331-ba7b-c8ab070e330a" providerId="ADAL" clId="{8E90D0B5-0217-45E8-94B2-33E0D59D4E45}" dt="2021-03-16T17:10:25.966" v="2015" actId="478"/>
          <ac:graphicFrameMkLst>
            <pc:docMk/>
            <pc:sldMk cId="119018200" sldId="379"/>
            <ac:graphicFrameMk id="11" creationId="{00000000-0000-0000-0000-000000000000}"/>
          </ac:graphicFrameMkLst>
        </pc:graphicFrameChg>
      </pc:sldChg>
      <pc:sldChg chg="addSp delSp modSp mod chgLayout">
        <pc:chgData name="Joana Martins | TIS" userId="63273995-58b2-4331-ba7b-c8ab070e330a" providerId="ADAL" clId="{8E90D0B5-0217-45E8-94B2-33E0D59D4E45}" dt="2021-03-16T17:26:27.450" v="2506" actId="20577"/>
        <pc:sldMkLst>
          <pc:docMk/>
          <pc:sldMk cId="2774497435" sldId="390"/>
        </pc:sldMkLst>
        <pc:spChg chg="mod ord">
          <ac:chgData name="Joana Martins | TIS" userId="63273995-58b2-4331-ba7b-c8ab070e330a" providerId="ADAL" clId="{8E90D0B5-0217-45E8-94B2-33E0D59D4E45}" dt="2021-03-15T17:44:42.576" v="497" actId="700"/>
          <ac:spMkLst>
            <pc:docMk/>
            <pc:sldMk cId="2774497435" sldId="390"/>
            <ac:spMk id="2" creationId="{00000000-0000-0000-0000-000000000000}"/>
          </ac:spMkLst>
        </pc:spChg>
        <pc:spChg chg="add del mod">
          <ac:chgData name="Joana Martins | TIS" userId="63273995-58b2-4331-ba7b-c8ab070e330a" providerId="ADAL" clId="{8E90D0B5-0217-45E8-94B2-33E0D59D4E45}" dt="2021-03-15T17:43:09.214" v="447" actId="478"/>
          <ac:spMkLst>
            <pc:docMk/>
            <pc:sldMk cId="2774497435" sldId="390"/>
            <ac:spMk id="3" creationId="{77D30C14-AD3D-4583-9003-BAD3779AD3B5}"/>
          </ac:spMkLst>
        </pc:spChg>
        <pc:spChg chg="add mod ord">
          <ac:chgData name="Joana Martins | TIS" userId="63273995-58b2-4331-ba7b-c8ab070e330a" providerId="ADAL" clId="{8E90D0B5-0217-45E8-94B2-33E0D59D4E45}" dt="2021-03-16T17:26:27.450" v="2506" actId="20577"/>
          <ac:spMkLst>
            <pc:docMk/>
            <pc:sldMk cId="2774497435" sldId="390"/>
            <ac:spMk id="4" creationId="{43B387DF-A373-450B-82F7-005B8D808E48}"/>
          </ac:spMkLst>
        </pc:spChg>
        <pc:spChg chg="mod ord">
          <ac:chgData name="Joana Martins | TIS" userId="63273995-58b2-4331-ba7b-c8ab070e330a" providerId="ADAL" clId="{8E90D0B5-0217-45E8-94B2-33E0D59D4E45}" dt="2021-03-15T17:44:42.576" v="497" actId="700"/>
          <ac:spMkLst>
            <pc:docMk/>
            <pc:sldMk cId="2774497435" sldId="390"/>
            <ac:spMk id="6" creationId="{00000000-0000-0000-0000-000000000000}"/>
          </ac:spMkLst>
        </pc:spChg>
        <pc:spChg chg="mod ord">
          <ac:chgData name="Joana Martins | TIS" userId="63273995-58b2-4331-ba7b-c8ab070e330a" providerId="ADAL" clId="{8E90D0B5-0217-45E8-94B2-33E0D59D4E45}" dt="2021-03-15T17:44:42.576" v="497" actId="700"/>
          <ac:spMkLst>
            <pc:docMk/>
            <pc:sldMk cId="2774497435" sldId="390"/>
            <ac:spMk id="12" creationId="{00000000-0000-0000-0000-000000000000}"/>
          </ac:spMkLst>
        </pc:spChg>
        <pc:graphicFrameChg chg="del">
          <ac:chgData name="Joana Martins | TIS" userId="63273995-58b2-4331-ba7b-c8ab070e330a" providerId="ADAL" clId="{8E90D0B5-0217-45E8-94B2-33E0D59D4E45}" dt="2021-03-15T17:43:34.243" v="461" actId="478"/>
          <ac:graphicFrameMkLst>
            <pc:docMk/>
            <pc:sldMk cId="2774497435" sldId="390"/>
            <ac:graphicFrameMk id="7" creationId="{86EAB071-6DD4-4D73-8271-67476AED77B8}"/>
          </ac:graphicFrameMkLst>
        </pc:graphicFrameChg>
        <pc:graphicFrameChg chg="del mod modGraphic">
          <ac:chgData name="Joana Martins | TIS" userId="63273995-58b2-4331-ba7b-c8ab070e330a" providerId="ADAL" clId="{8E90D0B5-0217-45E8-94B2-33E0D59D4E45}" dt="2021-03-15T17:42:26.707" v="431" actId="478"/>
          <ac:graphicFrameMkLst>
            <pc:docMk/>
            <pc:sldMk cId="2774497435" sldId="390"/>
            <ac:graphicFrameMk id="10" creationId="{04BF2227-4823-48ED-94F2-C0D4CB2EA483}"/>
          </ac:graphicFrameMkLst>
        </pc:graphicFrameChg>
      </pc:sldChg>
      <pc:sldChg chg="modSp mod">
        <pc:chgData name="Joana Martins | TIS" userId="63273995-58b2-4331-ba7b-c8ab070e330a" providerId="ADAL" clId="{8E90D0B5-0217-45E8-94B2-33E0D59D4E45}" dt="2021-03-16T17:19:00.495" v="2326" actId="207"/>
        <pc:sldMkLst>
          <pc:docMk/>
          <pc:sldMk cId="9566771" sldId="403"/>
        </pc:sldMkLst>
        <pc:graphicFrameChg chg="modGraphic">
          <ac:chgData name="Joana Martins | TIS" userId="63273995-58b2-4331-ba7b-c8ab070e330a" providerId="ADAL" clId="{8E90D0B5-0217-45E8-94B2-33E0D59D4E45}" dt="2021-03-16T17:19:00.495" v="2326" actId="207"/>
          <ac:graphicFrameMkLst>
            <pc:docMk/>
            <pc:sldMk cId="9566771" sldId="403"/>
            <ac:graphicFrameMk id="11" creationId="{00000000-0000-0000-0000-000000000000}"/>
          </ac:graphicFrameMkLst>
        </pc:graphicFrameChg>
      </pc:sldChg>
      <pc:sldChg chg="modSp mod">
        <pc:chgData name="Joana Martins | TIS" userId="63273995-58b2-4331-ba7b-c8ab070e330a" providerId="ADAL" clId="{8E90D0B5-0217-45E8-94B2-33E0D59D4E45}" dt="2021-03-16T17:22:25.513" v="2421" actId="14734"/>
        <pc:sldMkLst>
          <pc:docMk/>
          <pc:sldMk cId="894849529" sldId="404"/>
        </pc:sldMkLst>
        <pc:graphicFrameChg chg="mod modGraphic">
          <ac:chgData name="Joana Martins | TIS" userId="63273995-58b2-4331-ba7b-c8ab070e330a" providerId="ADAL" clId="{8E90D0B5-0217-45E8-94B2-33E0D59D4E45}" dt="2021-03-16T17:22:25.513" v="2421" actId="14734"/>
          <ac:graphicFrameMkLst>
            <pc:docMk/>
            <pc:sldMk cId="894849529" sldId="404"/>
            <ac:graphicFrameMk id="11" creationId="{00000000-0000-0000-0000-000000000000}"/>
          </ac:graphicFrameMkLst>
        </pc:graphicFrameChg>
      </pc:sldChg>
      <pc:sldChg chg="addSp delSp modSp mod chgLayout">
        <pc:chgData name="Joana Martins | TIS" userId="63273995-58b2-4331-ba7b-c8ab070e330a" providerId="ADAL" clId="{8E90D0B5-0217-45E8-94B2-33E0D59D4E45}" dt="2021-03-16T17:23:22.088" v="2434" actId="255"/>
        <pc:sldMkLst>
          <pc:docMk/>
          <pc:sldMk cId="4018927687" sldId="406"/>
        </pc:sldMkLst>
        <pc:spChg chg="mod ord">
          <ac:chgData name="Joana Martins | TIS" userId="63273995-58b2-4331-ba7b-c8ab070e330a" providerId="ADAL" clId="{8E90D0B5-0217-45E8-94B2-33E0D59D4E45}" dt="2021-03-15T17:43:45.374" v="464" actId="700"/>
          <ac:spMkLst>
            <pc:docMk/>
            <pc:sldMk cId="4018927687" sldId="406"/>
            <ac:spMk id="2" creationId="{00000000-0000-0000-0000-000000000000}"/>
          </ac:spMkLst>
        </pc:spChg>
        <pc:spChg chg="add mod ord">
          <ac:chgData name="Joana Martins | TIS" userId="63273995-58b2-4331-ba7b-c8ab070e330a" providerId="ADAL" clId="{8E90D0B5-0217-45E8-94B2-33E0D59D4E45}" dt="2021-03-16T17:23:22.088" v="2434" actId="255"/>
          <ac:spMkLst>
            <pc:docMk/>
            <pc:sldMk cId="4018927687" sldId="406"/>
            <ac:spMk id="4" creationId="{0755335A-33FB-4C21-859D-5FD13D4A3F50}"/>
          </ac:spMkLst>
        </pc:spChg>
        <pc:spChg chg="mod ord">
          <ac:chgData name="Joana Martins | TIS" userId="63273995-58b2-4331-ba7b-c8ab070e330a" providerId="ADAL" clId="{8E90D0B5-0217-45E8-94B2-33E0D59D4E45}" dt="2021-03-15T17:43:45.374" v="464" actId="700"/>
          <ac:spMkLst>
            <pc:docMk/>
            <pc:sldMk cId="4018927687" sldId="406"/>
            <ac:spMk id="6" creationId="{00000000-0000-0000-0000-000000000000}"/>
          </ac:spMkLst>
        </pc:spChg>
        <pc:spChg chg="add del mod">
          <ac:chgData name="Joana Martins | TIS" userId="63273995-58b2-4331-ba7b-c8ab070e330a" providerId="ADAL" clId="{8E90D0B5-0217-45E8-94B2-33E0D59D4E45}" dt="2021-03-15T17:43:49.900" v="465" actId="478"/>
          <ac:spMkLst>
            <pc:docMk/>
            <pc:sldMk cId="4018927687" sldId="406"/>
            <ac:spMk id="9" creationId="{BA4F4CEC-84BF-46D9-A110-506E615EFFFC}"/>
          </ac:spMkLst>
        </pc:spChg>
        <pc:spChg chg="mod ord">
          <ac:chgData name="Joana Martins | TIS" userId="63273995-58b2-4331-ba7b-c8ab070e330a" providerId="ADAL" clId="{8E90D0B5-0217-45E8-94B2-33E0D59D4E45}" dt="2021-03-15T17:43:45.374" v="464" actId="700"/>
          <ac:spMkLst>
            <pc:docMk/>
            <pc:sldMk cId="4018927687" sldId="406"/>
            <ac:spMk id="12" creationId="{00000000-0000-0000-0000-000000000000}"/>
          </ac:spMkLst>
        </pc:spChg>
        <pc:graphicFrameChg chg="del">
          <ac:chgData name="Joana Martins | TIS" userId="63273995-58b2-4331-ba7b-c8ab070e330a" providerId="ADAL" clId="{8E90D0B5-0217-45E8-94B2-33E0D59D4E45}" dt="2021-03-15T17:39:47.726" v="408" actId="478"/>
          <ac:graphicFrameMkLst>
            <pc:docMk/>
            <pc:sldMk cId="4018927687" sldId="406"/>
            <ac:graphicFrameMk id="10" creationId="{04BF2227-4823-48ED-94F2-C0D4CB2EA483}"/>
          </ac:graphicFrameMkLst>
        </pc:graphicFrameChg>
      </pc:sldChg>
      <pc:sldChg chg="addSp delSp modSp mod chgLayout modNotesTx">
        <pc:chgData name="Joana Martins | TIS" userId="63273995-58b2-4331-ba7b-c8ab070e330a" providerId="ADAL" clId="{8E90D0B5-0217-45E8-94B2-33E0D59D4E45}" dt="2021-03-16T17:26:22.238" v="2505" actId="27636"/>
        <pc:sldMkLst>
          <pc:docMk/>
          <pc:sldMk cId="2829296786" sldId="407"/>
        </pc:sldMkLst>
        <pc:spChg chg="mod ord">
          <ac:chgData name="Joana Martins | TIS" userId="63273995-58b2-4331-ba7b-c8ab070e330a" providerId="ADAL" clId="{8E90D0B5-0217-45E8-94B2-33E0D59D4E45}" dt="2021-03-15T17:44:25.926" v="492" actId="700"/>
          <ac:spMkLst>
            <pc:docMk/>
            <pc:sldMk cId="2829296786" sldId="407"/>
            <ac:spMk id="2" creationId="{00000000-0000-0000-0000-000000000000}"/>
          </ac:spMkLst>
        </pc:spChg>
        <pc:spChg chg="add del mod">
          <ac:chgData name="Joana Martins | TIS" userId="63273995-58b2-4331-ba7b-c8ab070e330a" providerId="ADAL" clId="{8E90D0B5-0217-45E8-94B2-33E0D59D4E45}" dt="2021-03-15T17:44:28.581" v="493" actId="478"/>
          <ac:spMkLst>
            <pc:docMk/>
            <pc:sldMk cId="2829296786" sldId="407"/>
            <ac:spMk id="4" creationId="{F5DF6A18-EDFF-44D1-B0CE-473E96CB2757}"/>
          </ac:spMkLst>
        </pc:spChg>
        <pc:spChg chg="add mod ord">
          <ac:chgData name="Joana Martins | TIS" userId="63273995-58b2-4331-ba7b-c8ab070e330a" providerId="ADAL" clId="{8E90D0B5-0217-45E8-94B2-33E0D59D4E45}" dt="2021-03-16T17:26:22.238" v="2505" actId="27636"/>
          <ac:spMkLst>
            <pc:docMk/>
            <pc:sldMk cId="2829296786" sldId="407"/>
            <ac:spMk id="5" creationId="{EFC6B6DD-C5E1-4ECD-905E-431023C42A42}"/>
          </ac:spMkLst>
        </pc:spChg>
        <pc:spChg chg="mod ord">
          <ac:chgData name="Joana Martins | TIS" userId="63273995-58b2-4331-ba7b-c8ab070e330a" providerId="ADAL" clId="{8E90D0B5-0217-45E8-94B2-33E0D59D4E45}" dt="2021-03-15T17:44:25.926" v="492" actId="700"/>
          <ac:spMkLst>
            <pc:docMk/>
            <pc:sldMk cId="2829296786" sldId="407"/>
            <ac:spMk id="6" creationId="{00000000-0000-0000-0000-000000000000}"/>
          </ac:spMkLst>
        </pc:spChg>
        <pc:spChg chg="mod ord">
          <ac:chgData name="Joana Martins | TIS" userId="63273995-58b2-4331-ba7b-c8ab070e330a" providerId="ADAL" clId="{8E90D0B5-0217-45E8-94B2-33E0D59D4E45}" dt="2021-03-15T17:44:25.926" v="492" actId="700"/>
          <ac:spMkLst>
            <pc:docMk/>
            <pc:sldMk cId="2829296786" sldId="407"/>
            <ac:spMk id="12" creationId="{00000000-0000-0000-0000-000000000000}"/>
          </ac:spMkLst>
        </pc:spChg>
        <pc:graphicFrameChg chg="add del">
          <ac:chgData name="Joana Martins | TIS" userId="63273995-58b2-4331-ba7b-c8ab070e330a" providerId="ADAL" clId="{8E90D0B5-0217-45E8-94B2-33E0D59D4E45}" dt="2021-03-15T17:38:10.623" v="396"/>
          <ac:graphicFrameMkLst>
            <pc:docMk/>
            <pc:sldMk cId="2829296786" sldId="407"/>
            <ac:graphicFrameMk id="3" creationId="{1E73C1AD-A45A-4E9C-B07F-53BCDC08DFCD}"/>
          </ac:graphicFrameMkLst>
        </pc:graphicFrameChg>
        <pc:graphicFrameChg chg="add del mod modGraphic">
          <ac:chgData name="Joana Martins | TIS" userId="63273995-58b2-4331-ba7b-c8ab070e330a" providerId="ADAL" clId="{8E90D0B5-0217-45E8-94B2-33E0D59D4E45}" dt="2021-03-15T17:39:15.178" v="404"/>
          <ac:graphicFrameMkLst>
            <pc:docMk/>
            <pc:sldMk cId="2829296786" sldId="407"/>
            <ac:graphicFrameMk id="9" creationId="{FCA77D59-87D8-4FF1-9A10-24E6929BDE62}"/>
          </ac:graphicFrameMkLst>
        </pc:graphicFrameChg>
        <pc:graphicFrameChg chg="del">
          <ac:chgData name="Joana Martins | TIS" userId="63273995-58b2-4331-ba7b-c8ab070e330a" providerId="ADAL" clId="{8E90D0B5-0217-45E8-94B2-33E0D59D4E45}" dt="2021-03-15T17:38:04.812" v="394" actId="478"/>
          <ac:graphicFrameMkLst>
            <pc:docMk/>
            <pc:sldMk cId="2829296786" sldId="407"/>
            <ac:graphicFrameMk id="11" creationId="{00000000-0000-0000-0000-000000000000}"/>
          </ac:graphicFrameMkLst>
        </pc:graphicFrameChg>
      </pc:sldChg>
      <pc:sldChg chg="addSp delSp modSp add mod ord chgLayout">
        <pc:chgData name="Joana Martins | TIS" userId="63273995-58b2-4331-ba7b-c8ab070e330a" providerId="ADAL" clId="{8E90D0B5-0217-45E8-94B2-33E0D59D4E45}" dt="2021-03-16T17:01:59.246" v="1543" actId="207"/>
        <pc:sldMkLst>
          <pc:docMk/>
          <pc:sldMk cId="1935042404" sldId="408"/>
        </pc:sldMkLst>
        <pc:spChg chg="mod ord">
          <ac:chgData name="Joana Martins | TIS" userId="63273995-58b2-4331-ba7b-c8ab070e330a" providerId="ADAL" clId="{8E90D0B5-0217-45E8-94B2-33E0D59D4E45}" dt="2021-03-16T12:23:27.906" v="684" actId="700"/>
          <ac:spMkLst>
            <pc:docMk/>
            <pc:sldMk cId="1935042404" sldId="408"/>
            <ac:spMk id="2" creationId="{00000000-0000-0000-0000-000000000000}"/>
          </ac:spMkLst>
        </pc:spChg>
        <pc:spChg chg="add mod ord">
          <ac:chgData name="Joana Martins | TIS" userId="63273995-58b2-4331-ba7b-c8ab070e330a" providerId="ADAL" clId="{8E90D0B5-0217-45E8-94B2-33E0D59D4E45}" dt="2021-03-16T12:24:44.604" v="852" actId="14100"/>
          <ac:spMkLst>
            <pc:docMk/>
            <pc:sldMk cId="1935042404" sldId="408"/>
            <ac:spMk id="4" creationId="{886E21FD-9ECF-49C0-9E83-9FD22360304C}"/>
          </ac:spMkLst>
        </pc:spChg>
        <pc:spChg chg="mod ord">
          <ac:chgData name="Joana Martins | TIS" userId="63273995-58b2-4331-ba7b-c8ab070e330a" providerId="ADAL" clId="{8E90D0B5-0217-45E8-94B2-33E0D59D4E45}" dt="2021-03-16T12:23:27.906" v="684" actId="700"/>
          <ac:spMkLst>
            <pc:docMk/>
            <pc:sldMk cId="1935042404" sldId="408"/>
            <ac:spMk id="6" creationId="{00000000-0000-0000-0000-000000000000}"/>
          </ac:spMkLst>
        </pc:spChg>
        <pc:spChg chg="add mod">
          <ac:chgData name="Joana Martins | TIS" userId="63273995-58b2-4331-ba7b-c8ab070e330a" providerId="ADAL" clId="{8E90D0B5-0217-45E8-94B2-33E0D59D4E45}" dt="2021-03-16T12:25:41.806" v="1007" actId="14100"/>
          <ac:spMkLst>
            <pc:docMk/>
            <pc:sldMk cId="1935042404" sldId="408"/>
            <ac:spMk id="9" creationId="{26B48719-5B36-4725-9624-66AA388C693C}"/>
          </ac:spMkLst>
        </pc:spChg>
        <pc:spChg chg="add mod">
          <ac:chgData name="Joana Martins | TIS" userId="63273995-58b2-4331-ba7b-c8ab070e330a" providerId="ADAL" clId="{8E90D0B5-0217-45E8-94B2-33E0D59D4E45}" dt="2021-03-16T12:27:20.819" v="1033" actId="1076"/>
          <ac:spMkLst>
            <pc:docMk/>
            <pc:sldMk cId="1935042404" sldId="408"/>
            <ac:spMk id="10" creationId="{2DF974C1-38B5-44DD-A9A3-14DC03ABCFB1}"/>
          </ac:spMkLst>
        </pc:spChg>
        <pc:spChg chg="mod ord">
          <ac:chgData name="Joana Martins | TIS" userId="63273995-58b2-4331-ba7b-c8ab070e330a" providerId="ADAL" clId="{8E90D0B5-0217-45E8-94B2-33E0D59D4E45}" dt="2021-03-16T12:23:27.906" v="684" actId="700"/>
          <ac:spMkLst>
            <pc:docMk/>
            <pc:sldMk cId="1935042404" sldId="408"/>
            <ac:spMk id="12" creationId="{00000000-0000-0000-0000-000000000000}"/>
          </ac:spMkLst>
        </pc:spChg>
        <pc:spChg chg="add mod">
          <ac:chgData name="Joana Martins | TIS" userId="63273995-58b2-4331-ba7b-c8ab070e330a" providerId="ADAL" clId="{8E90D0B5-0217-45E8-94B2-33E0D59D4E45}" dt="2021-03-16T12:25:58.524" v="1011"/>
          <ac:spMkLst>
            <pc:docMk/>
            <pc:sldMk cId="1935042404" sldId="408"/>
            <ac:spMk id="14" creationId="{D4CE0705-EC23-425C-BDAB-409564F2392A}"/>
          </ac:spMkLst>
        </pc:spChg>
        <pc:spChg chg="add mod">
          <ac:chgData name="Joana Martins | TIS" userId="63273995-58b2-4331-ba7b-c8ab070e330a" providerId="ADAL" clId="{8E90D0B5-0217-45E8-94B2-33E0D59D4E45}" dt="2021-03-16T12:26:40.325" v="1027" actId="113"/>
          <ac:spMkLst>
            <pc:docMk/>
            <pc:sldMk cId="1935042404" sldId="408"/>
            <ac:spMk id="15" creationId="{270295DE-0258-4C1D-8DF5-6F7A44F5E2BA}"/>
          </ac:spMkLst>
        </pc:spChg>
        <pc:spChg chg="add mod">
          <ac:chgData name="Joana Martins | TIS" userId="63273995-58b2-4331-ba7b-c8ab070e330a" providerId="ADAL" clId="{8E90D0B5-0217-45E8-94B2-33E0D59D4E45}" dt="2021-03-16T12:28:13.990" v="1065" actId="1076"/>
          <ac:spMkLst>
            <pc:docMk/>
            <pc:sldMk cId="1935042404" sldId="408"/>
            <ac:spMk id="16" creationId="{D3622672-7381-40FC-B43D-BE1C3BF19C58}"/>
          </ac:spMkLst>
        </pc:spChg>
        <pc:spChg chg="add del mod">
          <ac:chgData name="Joana Martins | TIS" userId="63273995-58b2-4331-ba7b-c8ab070e330a" providerId="ADAL" clId="{8E90D0B5-0217-45E8-94B2-33E0D59D4E45}" dt="2021-03-16T12:28:15.194" v="1066"/>
          <ac:spMkLst>
            <pc:docMk/>
            <pc:sldMk cId="1935042404" sldId="408"/>
            <ac:spMk id="17" creationId="{62131671-2070-487F-9EE8-0F09497F32B7}"/>
          </ac:spMkLst>
        </pc:spChg>
        <pc:spChg chg="add mod">
          <ac:chgData name="Joana Martins | TIS" userId="63273995-58b2-4331-ba7b-c8ab070e330a" providerId="ADAL" clId="{8E90D0B5-0217-45E8-94B2-33E0D59D4E45}" dt="2021-03-16T12:28:20.712" v="1068" actId="1076"/>
          <ac:spMkLst>
            <pc:docMk/>
            <pc:sldMk cId="1935042404" sldId="408"/>
            <ac:spMk id="18" creationId="{CCB5D049-3AD1-4D71-8C25-6D81099AD405}"/>
          </ac:spMkLst>
        </pc:spChg>
        <pc:spChg chg="add del mod">
          <ac:chgData name="Joana Martins | TIS" userId="63273995-58b2-4331-ba7b-c8ab070e330a" providerId="ADAL" clId="{8E90D0B5-0217-45E8-94B2-33E0D59D4E45}" dt="2021-03-16T12:30:26.615" v="1157" actId="478"/>
          <ac:spMkLst>
            <pc:docMk/>
            <pc:sldMk cId="1935042404" sldId="408"/>
            <ac:spMk id="19" creationId="{7C0D2764-5D2C-48E8-A532-ADD9C315A4D2}"/>
          </ac:spMkLst>
        </pc:spChg>
        <pc:spChg chg="add mod">
          <ac:chgData name="Joana Martins | TIS" userId="63273995-58b2-4331-ba7b-c8ab070e330a" providerId="ADAL" clId="{8E90D0B5-0217-45E8-94B2-33E0D59D4E45}" dt="2021-03-16T12:29:24.209" v="1144" actId="1076"/>
          <ac:spMkLst>
            <pc:docMk/>
            <pc:sldMk cId="1935042404" sldId="408"/>
            <ac:spMk id="20" creationId="{9A9FE311-1BCB-47D3-B5C9-A55A4109D805}"/>
          </ac:spMkLst>
        </pc:spChg>
        <pc:spChg chg="mod">
          <ac:chgData name="Joana Martins | TIS" userId="63273995-58b2-4331-ba7b-c8ab070e330a" providerId="ADAL" clId="{8E90D0B5-0217-45E8-94B2-33E0D59D4E45}" dt="2021-03-16T12:29:29.138" v="1145"/>
          <ac:spMkLst>
            <pc:docMk/>
            <pc:sldMk cId="1935042404" sldId="408"/>
            <ac:spMk id="22" creationId="{FF900A0E-3A76-4EEC-8487-92E22BEC50D5}"/>
          </ac:spMkLst>
        </pc:spChg>
        <pc:spChg chg="mod">
          <ac:chgData name="Joana Martins | TIS" userId="63273995-58b2-4331-ba7b-c8ab070e330a" providerId="ADAL" clId="{8E90D0B5-0217-45E8-94B2-33E0D59D4E45}" dt="2021-03-16T12:29:47.113" v="1156" actId="20577"/>
          <ac:spMkLst>
            <pc:docMk/>
            <pc:sldMk cId="1935042404" sldId="408"/>
            <ac:spMk id="23" creationId="{5603EC17-C78F-4135-B313-9EAE464F0066}"/>
          </ac:spMkLst>
        </pc:spChg>
        <pc:grpChg chg="add mod">
          <ac:chgData name="Joana Martins | TIS" userId="63273995-58b2-4331-ba7b-c8ab070e330a" providerId="ADAL" clId="{8E90D0B5-0217-45E8-94B2-33E0D59D4E45}" dt="2021-03-16T12:27:16.654" v="1031" actId="1076"/>
          <ac:grpSpMkLst>
            <pc:docMk/>
            <pc:sldMk cId="1935042404" sldId="408"/>
            <ac:grpSpMk id="13" creationId="{9EDD14BC-EF78-4D6B-AEAD-0B70AB982B0A}"/>
          </ac:grpSpMkLst>
        </pc:grpChg>
        <pc:grpChg chg="add mod">
          <ac:chgData name="Joana Martins | TIS" userId="63273995-58b2-4331-ba7b-c8ab070e330a" providerId="ADAL" clId="{8E90D0B5-0217-45E8-94B2-33E0D59D4E45}" dt="2021-03-16T12:29:35.858" v="1146" actId="1076"/>
          <ac:grpSpMkLst>
            <pc:docMk/>
            <pc:sldMk cId="1935042404" sldId="408"/>
            <ac:grpSpMk id="21" creationId="{C6223366-FC9E-4CEB-89C8-B71F62579406}"/>
          </ac:grpSpMkLst>
        </pc:grpChg>
        <pc:graphicFrameChg chg="mod modGraphic">
          <ac:chgData name="Joana Martins | TIS" userId="63273995-58b2-4331-ba7b-c8ab070e330a" providerId="ADAL" clId="{8E90D0B5-0217-45E8-94B2-33E0D59D4E45}" dt="2021-03-16T17:01:59.246" v="1543" actId="207"/>
          <ac:graphicFrameMkLst>
            <pc:docMk/>
            <pc:sldMk cId="1935042404" sldId="408"/>
            <ac:graphicFrameMk id="3" creationId="{A67B0552-9FC2-4EB0-8399-B0191203BF11}"/>
          </ac:graphicFrameMkLst>
        </pc:graphicFrameChg>
        <pc:graphicFrameChg chg="del">
          <ac:chgData name="Joana Martins | TIS" userId="63273995-58b2-4331-ba7b-c8ab070e330a" providerId="ADAL" clId="{8E90D0B5-0217-45E8-94B2-33E0D59D4E45}" dt="2021-03-16T12:23:12.378" v="680" actId="478"/>
          <ac:graphicFrameMkLst>
            <pc:docMk/>
            <pc:sldMk cId="1935042404" sldId="408"/>
            <ac:graphicFrameMk id="11" creationId="{00000000-0000-0000-0000-000000000000}"/>
          </ac:graphicFrameMkLst>
        </pc:graphicFrameChg>
      </pc:sldChg>
      <pc:sldChg chg="modSp add del mod">
        <pc:chgData name="Joana Martins | TIS" userId="63273995-58b2-4331-ba7b-c8ab070e330a" providerId="ADAL" clId="{8E90D0B5-0217-45E8-94B2-33E0D59D4E45}" dt="2021-03-16T17:17:21.541" v="2322" actId="2696"/>
        <pc:sldMkLst>
          <pc:docMk/>
          <pc:sldMk cId="592429874" sldId="409"/>
        </pc:sldMkLst>
        <pc:graphicFrameChg chg="modGraphic">
          <ac:chgData name="Joana Martins | TIS" userId="63273995-58b2-4331-ba7b-c8ab070e330a" providerId="ADAL" clId="{8E90D0B5-0217-45E8-94B2-33E0D59D4E45}" dt="2021-03-16T17:11:55.766" v="2161" actId="14734"/>
          <ac:graphicFrameMkLst>
            <pc:docMk/>
            <pc:sldMk cId="592429874" sldId="409"/>
            <ac:graphicFrameMk id="11" creationId="{00000000-0000-0000-0000-000000000000}"/>
          </ac:graphicFrameMkLst>
        </pc:graphicFrameChg>
      </pc:sldChg>
      <pc:sldChg chg="add del">
        <pc:chgData name="Joana Martins | TIS" userId="63273995-58b2-4331-ba7b-c8ab070e330a" providerId="ADAL" clId="{8E90D0B5-0217-45E8-94B2-33E0D59D4E45}" dt="2021-03-16T17:09:35.063" v="2012" actId="47"/>
        <pc:sldMkLst>
          <pc:docMk/>
          <pc:sldMk cId="3328602991" sldId="409"/>
        </pc:sldMkLst>
      </pc:sldChg>
    </pc:docChg>
  </pc:docChgLst>
  <pc:docChgLst>
    <pc:chgData name="Joana Martins | TIS" userId="63273995-58b2-4331-ba7b-c8ab070e330a" providerId="ADAL" clId="{B7FB2E3A-8F85-4CA2-A791-02E07B1B904F}"/>
    <pc:docChg chg="undo redo custSel mod addSld delSld modSld sldOrd">
      <pc:chgData name="Joana Martins | TIS" userId="63273995-58b2-4331-ba7b-c8ab070e330a" providerId="ADAL" clId="{B7FB2E3A-8F85-4CA2-A791-02E07B1B904F}" dt="2020-07-20T08:25:02.347" v="3346" actId="167"/>
      <pc:docMkLst>
        <pc:docMk/>
      </pc:docMkLst>
      <pc:sldChg chg="addSp delSp modSp mod setBg">
        <pc:chgData name="Joana Martins | TIS" userId="63273995-58b2-4331-ba7b-c8ab070e330a" providerId="ADAL" clId="{B7FB2E3A-8F85-4CA2-A791-02E07B1B904F}" dt="2020-07-20T06:12:36.146" v="40" actId="6549"/>
        <pc:sldMkLst>
          <pc:docMk/>
          <pc:sldMk cId="382355663" sldId="256"/>
        </pc:sldMkLst>
        <pc:spChg chg="mod">
          <ac:chgData name="Joana Martins | TIS" userId="63273995-58b2-4331-ba7b-c8ab070e330a" providerId="ADAL" clId="{B7FB2E3A-8F85-4CA2-A791-02E07B1B904F}" dt="2020-07-20T06:11:53.779" v="12" actId="26606"/>
          <ac:spMkLst>
            <pc:docMk/>
            <pc:sldMk cId="382355663" sldId="256"/>
            <ac:spMk id="2" creationId="{00000000-0000-0000-0000-000000000000}"/>
          </ac:spMkLst>
        </pc:spChg>
        <pc:spChg chg="mod">
          <ac:chgData name="Joana Martins | TIS" userId="63273995-58b2-4331-ba7b-c8ab070e330a" providerId="ADAL" clId="{B7FB2E3A-8F85-4CA2-A791-02E07B1B904F}" dt="2020-07-20T06:12:36.146" v="40" actId="6549"/>
          <ac:spMkLst>
            <pc:docMk/>
            <pc:sldMk cId="382355663" sldId="256"/>
            <ac:spMk id="3" creationId="{00000000-0000-0000-0000-000000000000}"/>
          </ac:spMkLst>
        </pc:spChg>
        <pc:spChg chg="add del">
          <ac:chgData name="Joana Martins | TIS" userId="63273995-58b2-4331-ba7b-c8ab070e330a" providerId="ADAL" clId="{B7FB2E3A-8F85-4CA2-A791-02E07B1B904F}" dt="2020-07-20T06:11:53.779" v="12" actId="26606"/>
          <ac:spMkLst>
            <pc:docMk/>
            <pc:sldMk cId="382355663" sldId="256"/>
            <ac:spMk id="15" creationId="{8EE94D8D-BC47-413E-91AB-A2FCCE172B57}"/>
          </ac:spMkLst>
        </pc:spChg>
        <pc:spChg chg="add del">
          <ac:chgData name="Joana Martins | TIS" userId="63273995-58b2-4331-ba7b-c8ab070e330a" providerId="ADAL" clId="{B7FB2E3A-8F85-4CA2-A791-02E07B1B904F}" dt="2020-07-20T06:11:53.779" v="12" actId="26606"/>
          <ac:spMkLst>
            <pc:docMk/>
            <pc:sldMk cId="382355663" sldId="256"/>
            <ac:spMk id="17" creationId="{284A8429-F65A-490D-96E4-1158D3E8A026}"/>
          </ac:spMkLst>
        </pc:spChg>
        <pc:spChg chg="add del">
          <ac:chgData name="Joana Martins | TIS" userId="63273995-58b2-4331-ba7b-c8ab070e330a" providerId="ADAL" clId="{B7FB2E3A-8F85-4CA2-A791-02E07B1B904F}" dt="2020-07-20T06:11:53.779" v="12" actId="26606"/>
          <ac:spMkLst>
            <pc:docMk/>
            <pc:sldMk cId="382355663" sldId="256"/>
            <ac:spMk id="19" creationId="{0F022291-A82B-4D23-A1E0-5F9BD684669E}"/>
          </ac:spMkLst>
        </pc:spChg>
        <pc:picChg chg="mod ord">
          <ac:chgData name="Joana Martins | TIS" userId="63273995-58b2-4331-ba7b-c8ab070e330a" providerId="ADAL" clId="{B7FB2E3A-8F85-4CA2-A791-02E07B1B904F}" dt="2020-07-20T06:11:53.779" v="12" actId="26606"/>
          <ac:picMkLst>
            <pc:docMk/>
            <pc:sldMk cId="382355663" sldId="256"/>
            <ac:picMk id="4" creationId="{00000000-0000-0000-0000-000000000000}"/>
          </ac:picMkLst>
        </pc:picChg>
        <pc:picChg chg="mod">
          <ac:chgData name="Joana Martins | TIS" userId="63273995-58b2-4331-ba7b-c8ab070e330a" providerId="ADAL" clId="{B7FB2E3A-8F85-4CA2-A791-02E07B1B904F}" dt="2020-07-20T06:11:53.779" v="12" actId="26606"/>
          <ac:picMkLst>
            <pc:docMk/>
            <pc:sldMk cId="382355663" sldId="256"/>
            <ac:picMk id="6" creationId="{00000000-0000-0000-0000-000000000000}"/>
          </ac:picMkLst>
        </pc:picChg>
        <pc:picChg chg="mod">
          <ac:chgData name="Joana Martins | TIS" userId="63273995-58b2-4331-ba7b-c8ab070e330a" providerId="ADAL" clId="{B7FB2E3A-8F85-4CA2-A791-02E07B1B904F}" dt="2020-07-20T06:11:53.779" v="12" actId="26606"/>
          <ac:picMkLst>
            <pc:docMk/>
            <pc:sldMk cId="382355663" sldId="256"/>
            <ac:picMk id="7" creationId="{00000000-0000-0000-0000-000000000000}"/>
          </ac:picMkLst>
        </pc:picChg>
        <pc:picChg chg="mod">
          <ac:chgData name="Joana Martins | TIS" userId="63273995-58b2-4331-ba7b-c8ab070e330a" providerId="ADAL" clId="{B7FB2E3A-8F85-4CA2-A791-02E07B1B904F}" dt="2020-07-20T06:11:53.779" v="12" actId="26606"/>
          <ac:picMkLst>
            <pc:docMk/>
            <pc:sldMk cId="382355663" sldId="256"/>
            <ac:picMk id="8" creationId="{00000000-0000-0000-0000-000000000000}"/>
          </ac:picMkLst>
        </pc:picChg>
        <pc:picChg chg="del mod">
          <ac:chgData name="Joana Martins | TIS" userId="63273995-58b2-4331-ba7b-c8ab070e330a" providerId="ADAL" clId="{B7FB2E3A-8F85-4CA2-A791-02E07B1B904F}" dt="2020-07-20T06:12:04.457" v="15" actId="21"/>
          <ac:picMkLst>
            <pc:docMk/>
            <pc:sldMk cId="382355663" sldId="256"/>
            <ac:picMk id="9" creationId="{00000000-0000-0000-0000-000000000000}"/>
          </ac:picMkLst>
        </pc:picChg>
        <pc:picChg chg="add mod ord">
          <ac:chgData name="Joana Martins | TIS" userId="63273995-58b2-4331-ba7b-c8ab070e330a" providerId="ADAL" clId="{B7FB2E3A-8F85-4CA2-A791-02E07B1B904F}" dt="2020-07-20T06:12:02.352" v="14" actId="167"/>
          <ac:picMkLst>
            <pc:docMk/>
            <pc:sldMk cId="382355663" sldId="256"/>
            <ac:picMk id="10" creationId="{564F27DE-15A1-49A2-9175-4EC688AB2AA9}"/>
          </ac:picMkLst>
        </pc:picChg>
      </pc:sldChg>
      <pc:sldChg chg="modSp mod">
        <pc:chgData name="Joana Martins | TIS" userId="63273995-58b2-4331-ba7b-c8ab070e330a" providerId="ADAL" clId="{B7FB2E3A-8F85-4CA2-A791-02E07B1B904F}" dt="2020-07-20T06:45:34.660" v="815" actId="6549"/>
        <pc:sldMkLst>
          <pc:docMk/>
          <pc:sldMk cId="3571953055" sldId="273"/>
        </pc:sldMkLst>
        <pc:spChg chg="mod">
          <ac:chgData name="Joana Martins | TIS" userId="63273995-58b2-4331-ba7b-c8ab070e330a" providerId="ADAL" clId="{B7FB2E3A-8F85-4CA2-A791-02E07B1B904F}" dt="2020-07-20T06:45:34.660" v="815" actId="6549"/>
          <ac:spMkLst>
            <pc:docMk/>
            <pc:sldMk cId="3571953055" sldId="273"/>
            <ac:spMk id="9" creationId="{00000000-0000-0000-0000-000000000000}"/>
          </ac:spMkLst>
        </pc:spChg>
        <pc:graphicFrameChg chg="modGraphic">
          <ac:chgData name="Joana Martins | TIS" userId="63273995-58b2-4331-ba7b-c8ab070e330a" providerId="ADAL" clId="{B7FB2E3A-8F85-4CA2-A791-02E07B1B904F}" dt="2020-07-20T06:17:55.432" v="160" actId="20577"/>
          <ac:graphicFrameMkLst>
            <pc:docMk/>
            <pc:sldMk cId="3571953055" sldId="273"/>
            <ac:graphicFrameMk id="11" creationId="{00000000-0000-0000-0000-000000000000}"/>
          </ac:graphicFrameMkLst>
        </pc:graphicFrameChg>
      </pc:sldChg>
      <pc:sldChg chg="addSp delSp modSp del mod">
        <pc:chgData name="Joana Martins | TIS" userId="63273995-58b2-4331-ba7b-c8ab070e330a" providerId="ADAL" clId="{B7FB2E3A-8F85-4CA2-A791-02E07B1B904F}" dt="2020-07-20T06:56:23.482" v="1187" actId="47"/>
        <pc:sldMkLst>
          <pc:docMk/>
          <pc:sldMk cId="3765415293" sldId="362"/>
        </pc:sldMkLst>
        <pc:spChg chg="add mod">
          <ac:chgData name="Joana Martins | TIS" userId="63273995-58b2-4331-ba7b-c8ab070e330a" providerId="ADAL" clId="{B7FB2E3A-8F85-4CA2-A791-02E07B1B904F}" dt="2020-07-20T06:45:57.979" v="825"/>
          <ac:spMkLst>
            <pc:docMk/>
            <pc:sldMk cId="3765415293" sldId="362"/>
            <ac:spMk id="7" creationId="{E865FB02-66A6-4E55-8B9D-8C1A209DEE2F}"/>
          </ac:spMkLst>
        </pc:spChg>
        <pc:spChg chg="del">
          <ac:chgData name="Joana Martins | TIS" userId="63273995-58b2-4331-ba7b-c8ab070e330a" providerId="ADAL" clId="{B7FB2E3A-8F85-4CA2-A791-02E07B1B904F}" dt="2020-07-20T06:45:57.578" v="824" actId="478"/>
          <ac:spMkLst>
            <pc:docMk/>
            <pc:sldMk cId="3765415293" sldId="362"/>
            <ac:spMk id="13" creationId="{00000000-0000-0000-0000-000000000000}"/>
          </ac:spMkLst>
        </pc:spChg>
      </pc:sldChg>
      <pc:sldChg chg="addSp delSp modSp mod ord">
        <pc:chgData name="Joana Martins | TIS" userId="63273995-58b2-4331-ba7b-c8ab070e330a" providerId="ADAL" clId="{B7FB2E3A-8F85-4CA2-A791-02E07B1B904F}" dt="2020-07-20T08:14:39.605" v="3294" actId="20577"/>
        <pc:sldMkLst>
          <pc:docMk/>
          <pc:sldMk cId="4033925174" sldId="363"/>
        </pc:sldMkLst>
        <pc:spChg chg="mod">
          <ac:chgData name="Joana Martins | TIS" userId="63273995-58b2-4331-ba7b-c8ab070e330a" providerId="ADAL" clId="{B7FB2E3A-8F85-4CA2-A791-02E07B1B904F}" dt="2020-07-20T08:13:56.778" v="3241" actId="20577"/>
          <ac:spMkLst>
            <pc:docMk/>
            <pc:sldMk cId="4033925174" sldId="363"/>
            <ac:spMk id="2" creationId="{00000000-0000-0000-0000-000000000000}"/>
          </ac:spMkLst>
        </pc:spChg>
        <pc:spChg chg="del mod">
          <ac:chgData name="Joana Martins | TIS" userId="63273995-58b2-4331-ba7b-c8ab070e330a" providerId="ADAL" clId="{B7FB2E3A-8F85-4CA2-A791-02E07B1B904F}" dt="2020-07-20T06:46:04.161" v="829" actId="478"/>
          <ac:spMkLst>
            <pc:docMk/>
            <pc:sldMk cId="4033925174" sldId="363"/>
            <ac:spMk id="7" creationId="{00000000-0000-0000-0000-000000000000}"/>
          </ac:spMkLst>
        </pc:spChg>
        <pc:spChg chg="add del mod">
          <ac:chgData name="Joana Martins | TIS" userId="63273995-58b2-4331-ba7b-c8ab070e330a" providerId="ADAL" clId="{B7FB2E3A-8F85-4CA2-A791-02E07B1B904F}" dt="2020-07-20T06:46:03.127" v="828"/>
          <ac:spMkLst>
            <pc:docMk/>
            <pc:sldMk cId="4033925174" sldId="363"/>
            <ac:spMk id="8" creationId="{8A361B38-F705-49F2-9CBE-A1C061A6339B}"/>
          </ac:spMkLst>
        </pc:spChg>
        <pc:spChg chg="add mod">
          <ac:chgData name="Joana Martins | TIS" userId="63273995-58b2-4331-ba7b-c8ab070e330a" providerId="ADAL" clId="{B7FB2E3A-8F85-4CA2-A791-02E07B1B904F}" dt="2020-07-20T06:46:04.785" v="830"/>
          <ac:spMkLst>
            <pc:docMk/>
            <pc:sldMk cId="4033925174" sldId="363"/>
            <ac:spMk id="9" creationId="{83ED27C4-1B6C-4552-B7E0-0A581F8274DE}"/>
          </ac:spMkLst>
        </pc:spChg>
        <pc:graphicFrameChg chg="add mod modGraphic">
          <ac:chgData name="Joana Martins | TIS" userId="63273995-58b2-4331-ba7b-c8ab070e330a" providerId="ADAL" clId="{B7FB2E3A-8F85-4CA2-A791-02E07B1B904F}" dt="2020-07-20T08:14:39.605" v="3294" actId="20577"/>
          <ac:graphicFrameMkLst>
            <pc:docMk/>
            <pc:sldMk cId="4033925174" sldId="363"/>
            <ac:graphicFrameMk id="10" creationId="{04BF2227-4823-48ED-94F2-C0D4CB2EA483}"/>
          </ac:graphicFrameMkLst>
        </pc:graphicFrameChg>
        <pc:graphicFrameChg chg="mod modGraphic">
          <ac:chgData name="Joana Martins | TIS" userId="63273995-58b2-4331-ba7b-c8ab070e330a" providerId="ADAL" clId="{B7FB2E3A-8F85-4CA2-A791-02E07B1B904F}" dt="2020-07-20T08:14:14.476" v="3263" actId="2165"/>
          <ac:graphicFrameMkLst>
            <pc:docMk/>
            <pc:sldMk cId="4033925174" sldId="363"/>
            <ac:graphicFrameMk id="11" creationId="{00000000-0000-0000-0000-000000000000}"/>
          </ac:graphicFrameMkLst>
        </pc:graphicFrameChg>
      </pc:sldChg>
      <pc:sldChg chg="addSp delSp modSp mod">
        <pc:chgData name="Joana Martins | TIS" userId="63273995-58b2-4331-ba7b-c8ab070e330a" providerId="ADAL" clId="{B7FB2E3A-8F85-4CA2-A791-02E07B1B904F}" dt="2020-07-20T07:36:51.756" v="2450" actId="1076"/>
        <pc:sldMkLst>
          <pc:docMk/>
          <pc:sldMk cId="1657412559" sldId="368"/>
        </pc:sldMkLst>
        <pc:spChg chg="del">
          <ac:chgData name="Joana Martins | TIS" userId="63273995-58b2-4331-ba7b-c8ab070e330a" providerId="ADAL" clId="{B7FB2E3A-8F85-4CA2-A791-02E07B1B904F}" dt="2020-07-20T06:45:41.176" v="816" actId="478"/>
          <ac:spMkLst>
            <pc:docMk/>
            <pc:sldMk cId="1657412559" sldId="368"/>
            <ac:spMk id="11" creationId="{00000000-0000-0000-0000-000000000000}"/>
          </ac:spMkLst>
        </pc:spChg>
        <pc:spChg chg="add mod">
          <ac:chgData name="Joana Martins | TIS" userId="63273995-58b2-4331-ba7b-c8ab070e330a" providerId="ADAL" clId="{B7FB2E3A-8F85-4CA2-A791-02E07B1B904F}" dt="2020-07-20T07:16:15.587" v="1737" actId="1076"/>
          <ac:spMkLst>
            <pc:docMk/>
            <pc:sldMk cId="1657412559" sldId="368"/>
            <ac:spMk id="13" creationId="{E7CD08C2-2BF8-4915-858F-206AC425C211}"/>
          </ac:spMkLst>
        </pc:spChg>
        <pc:graphicFrameChg chg="mod">
          <ac:chgData name="Joana Martins | TIS" userId="63273995-58b2-4331-ba7b-c8ab070e330a" providerId="ADAL" clId="{B7FB2E3A-8F85-4CA2-A791-02E07B1B904F}" dt="2020-07-20T07:19:47.921" v="1789"/>
          <ac:graphicFrameMkLst>
            <pc:docMk/>
            <pc:sldMk cId="1657412559" sldId="368"/>
            <ac:graphicFrameMk id="8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B7FB2E3A-8F85-4CA2-A791-02E07B1B904F}" dt="2020-07-20T07:18:15.653" v="1774" actId="12"/>
          <ac:graphicFrameMkLst>
            <pc:docMk/>
            <pc:sldMk cId="1657412559" sldId="368"/>
            <ac:graphicFrameMk id="9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B7FB2E3A-8F85-4CA2-A791-02E07B1B904F}" dt="2020-07-20T07:36:51.756" v="2450" actId="1076"/>
          <ac:graphicFrameMkLst>
            <pc:docMk/>
            <pc:sldMk cId="1657412559" sldId="368"/>
            <ac:graphicFrameMk id="10" creationId="{00000000-0000-0000-0000-000000000000}"/>
          </ac:graphicFrameMkLst>
        </pc:graphicFrameChg>
      </pc:sldChg>
      <pc:sldChg chg="addSp delSp modSp del mod">
        <pc:chgData name="Joana Martins | TIS" userId="63273995-58b2-4331-ba7b-c8ab070e330a" providerId="ADAL" clId="{B7FB2E3A-8F85-4CA2-A791-02E07B1B904F}" dt="2020-07-20T07:19:14.358" v="1780" actId="2696"/>
        <pc:sldMkLst>
          <pc:docMk/>
          <pc:sldMk cId="3028993545" sldId="375"/>
        </pc:sldMkLst>
        <pc:spChg chg="del">
          <ac:chgData name="Joana Martins | TIS" userId="63273995-58b2-4331-ba7b-c8ab070e330a" providerId="ADAL" clId="{B7FB2E3A-8F85-4CA2-A791-02E07B1B904F}" dt="2020-07-20T06:45:45.204" v="818" actId="478"/>
          <ac:spMkLst>
            <pc:docMk/>
            <pc:sldMk cId="3028993545" sldId="375"/>
            <ac:spMk id="11" creationId="{00000000-0000-0000-0000-000000000000}"/>
          </ac:spMkLst>
        </pc:spChg>
        <pc:spChg chg="add mod">
          <ac:chgData name="Joana Martins | TIS" userId="63273995-58b2-4331-ba7b-c8ab070e330a" providerId="ADAL" clId="{B7FB2E3A-8F85-4CA2-A791-02E07B1B904F}" dt="2020-07-20T06:45:45.875" v="819"/>
          <ac:spMkLst>
            <pc:docMk/>
            <pc:sldMk cId="3028993545" sldId="375"/>
            <ac:spMk id="13" creationId="{2A7B13A2-A8B6-48E9-908F-44EDAB3A6882}"/>
          </ac:spMkLst>
        </pc:spChg>
      </pc:sldChg>
      <pc:sldChg chg="addSp delSp modSp mod">
        <pc:chgData name="Joana Martins | TIS" userId="63273995-58b2-4331-ba7b-c8ab070e330a" providerId="ADAL" clId="{B7FB2E3A-8F85-4CA2-A791-02E07B1B904F}" dt="2020-07-20T08:16:42.827" v="3299" actId="20577"/>
        <pc:sldMkLst>
          <pc:docMk/>
          <pc:sldMk cId="3627497659" sldId="376"/>
        </pc:sldMkLst>
        <pc:spChg chg="mod">
          <ac:chgData name="Joana Martins | TIS" userId="63273995-58b2-4331-ba7b-c8ab070e330a" providerId="ADAL" clId="{B7FB2E3A-8F85-4CA2-A791-02E07B1B904F}" dt="2020-07-20T08:16:42.827" v="3299" actId="20577"/>
          <ac:spMkLst>
            <pc:docMk/>
            <pc:sldMk cId="3627497659" sldId="376"/>
            <ac:spMk id="2" creationId="{00000000-0000-0000-0000-000000000000}"/>
          </ac:spMkLst>
        </pc:spChg>
        <pc:spChg chg="del">
          <ac:chgData name="Joana Martins | TIS" userId="63273995-58b2-4331-ba7b-c8ab070e330a" providerId="ADAL" clId="{B7FB2E3A-8F85-4CA2-A791-02E07B1B904F}" dt="2020-07-20T06:45:50.056" v="820" actId="478"/>
          <ac:spMkLst>
            <pc:docMk/>
            <pc:sldMk cId="3627497659" sldId="376"/>
            <ac:spMk id="11" creationId="{00000000-0000-0000-0000-000000000000}"/>
          </ac:spMkLst>
        </pc:spChg>
        <pc:spChg chg="add mod">
          <ac:chgData name="Joana Martins | TIS" userId="63273995-58b2-4331-ba7b-c8ab070e330a" providerId="ADAL" clId="{B7FB2E3A-8F85-4CA2-A791-02E07B1B904F}" dt="2020-07-20T07:35:29.269" v="2401" actId="1076"/>
          <ac:spMkLst>
            <pc:docMk/>
            <pc:sldMk cId="3627497659" sldId="376"/>
            <ac:spMk id="13" creationId="{E1943014-1F23-466A-9D8C-64953D374067}"/>
          </ac:spMkLst>
        </pc:spChg>
        <pc:graphicFrameChg chg="mod modGraphic">
          <ac:chgData name="Joana Martins | TIS" userId="63273995-58b2-4331-ba7b-c8ab070e330a" providerId="ADAL" clId="{B7FB2E3A-8F85-4CA2-A791-02E07B1B904F}" dt="2020-07-20T07:20:34.484" v="1802"/>
          <ac:graphicFrameMkLst>
            <pc:docMk/>
            <pc:sldMk cId="3627497659" sldId="376"/>
            <ac:graphicFrameMk id="8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B7FB2E3A-8F85-4CA2-A791-02E07B1B904F}" dt="2020-07-20T07:22:37.329" v="1832" actId="14100"/>
          <ac:graphicFrameMkLst>
            <pc:docMk/>
            <pc:sldMk cId="3627497659" sldId="376"/>
            <ac:graphicFrameMk id="9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B7FB2E3A-8F85-4CA2-A791-02E07B1B904F}" dt="2020-07-20T07:35:54.023" v="2414" actId="20577"/>
          <ac:graphicFrameMkLst>
            <pc:docMk/>
            <pc:sldMk cId="3627497659" sldId="376"/>
            <ac:graphicFrameMk id="10" creationId="{00000000-0000-0000-0000-000000000000}"/>
          </ac:graphicFrameMkLst>
        </pc:graphicFrameChg>
      </pc:sldChg>
      <pc:sldChg chg="addSp delSp modSp mod modNotesTx">
        <pc:chgData name="Joana Martins | TIS" userId="63273995-58b2-4331-ba7b-c8ab070e330a" providerId="ADAL" clId="{B7FB2E3A-8F85-4CA2-A791-02E07B1B904F}" dt="2020-07-20T08:16:47.621" v="3301" actId="20577"/>
        <pc:sldMkLst>
          <pc:docMk/>
          <pc:sldMk cId="1840333129" sldId="377"/>
        </pc:sldMkLst>
        <pc:spChg chg="mod">
          <ac:chgData name="Joana Martins | TIS" userId="63273995-58b2-4331-ba7b-c8ab070e330a" providerId="ADAL" clId="{B7FB2E3A-8F85-4CA2-A791-02E07B1B904F}" dt="2020-07-20T08:16:47.621" v="3301" actId="20577"/>
          <ac:spMkLst>
            <pc:docMk/>
            <pc:sldMk cId="1840333129" sldId="377"/>
            <ac:spMk id="2" creationId="{00000000-0000-0000-0000-000000000000}"/>
          </ac:spMkLst>
        </pc:spChg>
        <pc:spChg chg="del">
          <ac:chgData name="Joana Martins | TIS" userId="63273995-58b2-4331-ba7b-c8ab070e330a" providerId="ADAL" clId="{B7FB2E3A-8F85-4CA2-A791-02E07B1B904F}" dt="2020-07-20T06:45:53.898" v="822" actId="478"/>
          <ac:spMkLst>
            <pc:docMk/>
            <pc:sldMk cId="1840333129" sldId="377"/>
            <ac:spMk id="11" creationId="{00000000-0000-0000-0000-000000000000}"/>
          </ac:spMkLst>
        </pc:spChg>
        <pc:spChg chg="add mod">
          <ac:chgData name="Joana Martins | TIS" userId="63273995-58b2-4331-ba7b-c8ab070e330a" providerId="ADAL" clId="{B7FB2E3A-8F85-4CA2-A791-02E07B1B904F}" dt="2020-07-20T06:45:54.446" v="823"/>
          <ac:spMkLst>
            <pc:docMk/>
            <pc:sldMk cId="1840333129" sldId="377"/>
            <ac:spMk id="13" creationId="{8F27BC4D-62F7-4655-8381-49D7573C96D8}"/>
          </ac:spMkLst>
        </pc:spChg>
        <pc:graphicFrameChg chg="mod modGraphic">
          <ac:chgData name="Joana Martins | TIS" userId="63273995-58b2-4331-ba7b-c8ab070e330a" providerId="ADAL" clId="{B7FB2E3A-8F85-4CA2-A791-02E07B1B904F}" dt="2020-07-20T08:01:21.376" v="3079" actId="20577"/>
          <ac:graphicFrameMkLst>
            <pc:docMk/>
            <pc:sldMk cId="1840333129" sldId="377"/>
            <ac:graphicFrameMk id="8" creationId="{00000000-0000-0000-0000-000000000000}"/>
          </ac:graphicFrameMkLst>
        </pc:graphicFrameChg>
        <pc:graphicFrameChg chg="mod modGraphic">
          <ac:chgData name="Joana Martins | TIS" userId="63273995-58b2-4331-ba7b-c8ab070e330a" providerId="ADAL" clId="{B7FB2E3A-8F85-4CA2-A791-02E07B1B904F}" dt="2020-07-20T07:59:20.823" v="3071" actId="14100"/>
          <ac:graphicFrameMkLst>
            <pc:docMk/>
            <pc:sldMk cId="1840333129" sldId="377"/>
            <ac:graphicFrameMk id="9" creationId="{00000000-0000-0000-0000-000000000000}"/>
          </ac:graphicFrameMkLst>
        </pc:graphicFrameChg>
        <pc:graphicFrameChg chg="del mod modGraphic">
          <ac:chgData name="Joana Martins | TIS" userId="63273995-58b2-4331-ba7b-c8ab070e330a" providerId="ADAL" clId="{B7FB2E3A-8F85-4CA2-A791-02E07B1B904F}" dt="2020-07-20T07:59:16.935" v="3070" actId="478"/>
          <ac:graphicFrameMkLst>
            <pc:docMk/>
            <pc:sldMk cId="1840333129" sldId="377"/>
            <ac:graphicFrameMk id="10" creationId="{00000000-0000-0000-0000-000000000000}"/>
          </ac:graphicFrameMkLst>
        </pc:graphicFrameChg>
      </pc:sldChg>
      <pc:sldChg chg="addSp delSp modSp add mod">
        <pc:chgData name="Joana Martins | TIS" userId="63273995-58b2-4331-ba7b-c8ab070e330a" providerId="ADAL" clId="{B7FB2E3A-8F85-4CA2-A791-02E07B1B904F}" dt="2020-07-20T08:24:31.607" v="3342" actId="1076"/>
        <pc:sldMkLst>
          <pc:docMk/>
          <pc:sldMk cId="2174174560" sldId="378"/>
        </pc:sldMkLst>
        <pc:spChg chg="mod">
          <ac:chgData name="Joana Martins | TIS" userId="63273995-58b2-4331-ba7b-c8ab070e330a" providerId="ADAL" clId="{B7FB2E3A-8F85-4CA2-A791-02E07B1B904F}" dt="2020-07-20T06:46:47.726" v="838" actId="20577"/>
          <ac:spMkLst>
            <pc:docMk/>
            <pc:sldMk cId="2174174560" sldId="378"/>
            <ac:spMk id="2" creationId="{00000000-0000-0000-0000-000000000000}"/>
          </ac:spMkLst>
        </pc:spChg>
        <pc:spChg chg="add del mod">
          <ac:chgData name="Joana Martins | TIS" userId="63273995-58b2-4331-ba7b-c8ab070e330a" providerId="ADAL" clId="{B7FB2E3A-8F85-4CA2-A791-02E07B1B904F}" dt="2020-07-20T06:45:20.602" v="811"/>
          <ac:spMkLst>
            <pc:docMk/>
            <pc:sldMk cId="2174174560" sldId="378"/>
            <ac:spMk id="7" creationId="{CD0B08C8-7A77-4146-89F2-6145A8905BE1}"/>
          </ac:spMkLst>
        </pc:spChg>
        <pc:spChg chg="add mod">
          <ac:chgData name="Joana Martins | TIS" userId="63273995-58b2-4331-ba7b-c8ab070e330a" providerId="ADAL" clId="{B7FB2E3A-8F85-4CA2-A791-02E07B1B904F}" dt="2020-07-20T06:45:30.602" v="814" actId="6549"/>
          <ac:spMkLst>
            <pc:docMk/>
            <pc:sldMk cId="2174174560" sldId="378"/>
            <ac:spMk id="8" creationId="{DB396485-BCBE-41B2-94A8-1B700A9A5B52}"/>
          </ac:spMkLst>
        </pc:spChg>
        <pc:spChg chg="del">
          <ac:chgData name="Joana Martins | TIS" userId="63273995-58b2-4331-ba7b-c8ab070e330a" providerId="ADAL" clId="{B7FB2E3A-8F85-4CA2-A791-02E07B1B904F}" dt="2020-07-20T06:45:21.940" v="812" actId="478"/>
          <ac:spMkLst>
            <pc:docMk/>
            <pc:sldMk cId="2174174560" sldId="378"/>
            <ac:spMk id="9" creationId="{00000000-0000-0000-0000-000000000000}"/>
          </ac:spMkLst>
        </pc:spChg>
        <pc:graphicFrameChg chg="mod modGraphic">
          <ac:chgData name="Joana Martins | TIS" userId="63273995-58b2-4331-ba7b-c8ab070e330a" providerId="ADAL" clId="{B7FB2E3A-8F85-4CA2-A791-02E07B1B904F}" dt="2020-07-20T08:24:31.607" v="3342" actId="1076"/>
          <ac:graphicFrameMkLst>
            <pc:docMk/>
            <pc:sldMk cId="2174174560" sldId="378"/>
            <ac:graphicFrameMk id="11" creationId="{00000000-0000-0000-0000-000000000000}"/>
          </ac:graphicFrameMkLst>
        </pc:graphicFrameChg>
      </pc:sldChg>
      <pc:sldChg chg="modSp add mod">
        <pc:chgData name="Joana Martins | TIS" userId="63273995-58b2-4331-ba7b-c8ab070e330a" providerId="ADAL" clId="{B7FB2E3A-8F85-4CA2-A791-02E07B1B904F}" dt="2020-07-20T08:24:36.607" v="3343" actId="1076"/>
        <pc:sldMkLst>
          <pc:docMk/>
          <pc:sldMk cId="119018200" sldId="379"/>
        </pc:sldMkLst>
        <pc:graphicFrameChg chg="mod modGraphic">
          <ac:chgData name="Joana Martins | TIS" userId="63273995-58b2-4331-ba7b-c8ab070e330a" providerId="ADAL" clId="{B7FB2E3A-8F85-4CA2-A791-02E07B1B904F}" dt="2020-07-20T08:24:36.607" v="3343" actId="1076"/>
          <ac:graphicFrameMkLst>
            <pc:docMk/>
            <pc:sldMk cId="119018200" sldId="379"/>
            <ac:graphicFrameMk id="11" creationId="{00000000-0000-0000-0000-000000000000}"/>
          </ac:graphicFrameMkLst>
        </pc:graphicFrameChg>
      </pc:sldChg>
      <pc:sldChg chg="addSp delSp modSp add mod">
        <pc:chgData name="Joana Martins | TIS" userId="63273995-58b2-4331-ba7b-c8ab070e330a" providerId="ADAL" clId="{B7FB2E3A-8F85-4CA2-A791-02E07B1B904F}" dt="2020-07-20T08:25:02.347" v="3346" actId="167"/>
        <pc:sldMkLst>
          <pc:docMk/>
          <pc:sldMk cId="2359150661" sldId="380"/>
        </pc:sldMkLst>
        <pc:spChg chg="mod">
          <ac:chgData name="Joana Martins | TIS" userId="63273995-58b2-4331-ba7b-c8ab070e330a" providerId="ADAL" clId="{B7FB2E3A-8F85-4CA2-A791-02E07B1B904F}" dt="2020-07-20T08:17:20.260" v="3303" actId="20577"/>
          <ac:spMkLst>
            <pc:docMk/>
            <pc:sldMk cId="2359150661" sldId="380"/>
            <ac:spMk id="2" creationId="{00000000-0000-0000-0000-000000000000}"/>
          </ac:spMkLst>
        </pc:spChg>
        <pc:spChg chg="mod">
          <ac:chgData name="Joana Martins | TIS" userId="63273995-58b2-4331-ba7b-c8ab070e330a" providerId="ADAL" clId="{B7FB2E3A-8F85-4CA2-A791-02E07B1B904F}" dt="2020-07-20T07:57:53.977" v="3038" actId="1076"/>
          <ac:spMkLst>
            <pc:docMk/>
            <pc:sldMk cId="2359150661" sldId="380"/>
            <ac:spMk id="13" creationId="{8F27BC4D-62F7-4655-8381-49D7573C96D8}"/>
          </ac:spMkLst>
        </pc:spChg>
        <pc:graphicFrameChg chg="del">
          <ac:chgData name="Joana Martins | TIS" userId="63273995-58b2-4331-ba7b-c8ab070e330a" providerId="ADAL" clId="{B7FB2E3A-8F85-4CA2-A791-02E07B1B904F}" dt="2020-07-20T07:39:44.457" v="2501" actId="478"/>
          <ac:graphicFrameMkLst>
            <pc:docMk/>
            <pc:sldMk cId="2359150661" sldId="380"/>
            <ac:graphicFrameMk id="8" creationId="{00000000-0000-0000-0000-000000000000}"/>
          </ac:graphicFrameMkLst>
        </pc:graphicFrameChg>
        <pc:graphicFrameChg chg="del">
          <ac:chgData name="Joana Martins | TIS" userId="63273995-58b2-4331-ba7b-c8ab070e330a" providerId="ADAL" clId="{B7FB2E3A-8F85-4CA2-A791-02E07B1B904F}" dt="2020-07-20T07:39:42.474" v="2500" actId="478"/>
          <ac:graphicFrameMkLst>
            <pc:docMk/>
            <pc:sldMk cId="2359150661" sldId="380"/>
            <ac:graphicFrameMk id="9" creationId="{00000000-0000-0000-0000-000000000000}"/>
          </ac:graphicFrameMkLst>
        </pc:graphicFrameChg>
        <pc:graphicFrameChg chg="mod ord modGraphic">
          <ac:chgData name="Joana Martins | TIS" userId="63273995-58b2-4331-ba7b-c8ab070e330a" providerId="ADAL" clId="{B7FB2E3A-8F85-4CA2-A791-02E07B1B904F}" dt="2020-07-20T08:25:02.347" v="3346" actId="167"/>
          <ac:graphicFrameMkLst>
            <pc:docMk/>
            <pc:sldMk cId="2359150661" sldId="380"/>
            <ac:graphicFrameMk id="10" creationId="{00000000-0000-0000-0000-000000000000}"/>
          </ac:graphicFrameMkLst>
        </pc:graphicFrameChg>
        <pc:graphicFrameChg chg="add del mod modGraphic">
          <ac:chgData name="Joana Martins | TIS" userId="63273995-58b2-4331-ba7b-c8ab070e330a" providerId="ADAL" clId="{B7FB2E3A-8F85-4CA2-A791-02E07B1B904F}" dt="2020-07-20T07:40:37.288" v="2514" actId="478"/>
          <ac:graphicFrameMkLst>
            <pc:docMk/>
            <pc:sldMk cId="2359150661" sldId="380"/>
            <ac:graphicFrameMk id="11" creationId="{239A9504-55A6-42A1-9921-63534D36E13A}"/>
          </ac:graphicFrameMkLst>
        </pc:graphicFrameChg>
      </pc:sldChg>
      <pc:sldChg chg="addSp delSp add del mod">
        <pc:chgData name="Joana Martins | TIS" userId="63273995-58b2-4331-ba7b-c8ab070e330a" providerId="ADAL" clId="{B7FB2E3A-8F85-4CA2-A791-02E07B1B904F}" dt="2020-07-20T08:14:48.045" v="3295" actId="2696"/>
        <pc:sldMkLst>
          <pc:docMk/>
          <pc:sldMk cId="903368778" sldId="381"/>
        </pc:sldMkLst>
        <pc:spChg chg="add del">
          <ac:chgData name="Joana Martins | TIS" userId="63273995-58b2-4331-ba7b-c8ab070e330a" providerId="ADAL" clId="{B7FB2E3A-8F85-4CA2-A791-02E07B1B904F}" dt="2020-07-20T08:13:06.457" v="3207" actId="22"/>
          <ac:spMkLst>
            <pc:docMk/>
            <pc:sldMk cId="903368778" sldId="381"/>
            <ac:spMk id="8" creationId="{A3C51169-2F88-45AE-BEA6-D1FF4C27EEB5}"/>
          </ac:spMkLst>
        </pc:spChg>
      </pc:sldChg>
      <pc:sldChg chg="new del ord">
        <pc:chgData name="Joana Martins | TIS" userId="63273995-58b2-4331-ba7b-c8ab070e330a" providerId="ADAL" clId="{B7FB2E3A-8F85-4CA2-A791-02E07B1B904F}" dt="2020-07-20T08:09:47.593" v="3083" actId="47"/>
        <pc:sldMkLst>
          <pc:docMk/>
          <pc:sldMk cId="3740854394" sldId="381"/>
        </pc:sldMkLst>
      </pc:sldChg>
    </pc:docChg>
  </pc:docChgLst>
  <pc:docChgLst>
    <pc:chgData name="Joana" userId="63273995-58b2-4331-ba7b-c8ab070e330a" providerId="ADAL" clId="{2BBB4DA0-64D5-405E-875C-D775AEF204BD}"/>
    <pc:docChg chg="undo custSel modSld">
      <pc:chgData name="Joana" userId="63273995-58b2-4331-ba7b-c8ab070e330a" providerId="ADAL" clId="{2BBB4DA0-64D5-405E-875C-D775AEF204BD}" dt="2020-09-04T17:23:51.030" v="64"/>
      <pc:docMkLst>
        <pc:docMk/>
      </pc:docMkLst>
      <pc:sldChg chg="modSp mod">
        <pc:chgData name="Joana" userId="63273995-58b2-4331-ba7b-c8ab070e330a" providerId="ADAL" clId="{2BBB4DA0-64D5-405E-875C-D775AEF204BD}" dt="2020-09-04T16:59:04.289" v="25" actId="6549"/>
        <pc:sldMkLst>
          <pc:docMk/>
          <pc:sldMk cId="382355663" sldId="256"/>
        </pc:sldMkLst>
        <pc:spChg chg="mod">
          <ac:chgData name="Joana" userId="63273995-58b2-4331-ba7b-c8ab070e330a" providerId="ADAL" clId="{2BBB4DA0-64D5-405E-875C-D775AEF204BD}" dt="2020-09-04T16:59:04.289" v="25" actId="6549"/>
          <ac:spMkLst>
            <pc:docMk/>
            <pc:sldMk cId="382355663" sldId="256"/>
            <ac:spMk id="3" creationId="{00000000-0000-0000-0000-000000000000}"/>
          </ac:spMkLst>
        </pc:spChg>
      </pc:sldChg>
      <pc:sldChg chg="modSp mod">
        <pc:chgData name="Joana" userId="63273995-58b2-4331-ba7b-c8ab070e330a" providerId="ADAL" clId="{2BBB4DA0-64D5-405E-875C-D775AEF204BD}" dt="2020-09-04T16:59:32.481" v="52" actId="20577"/>
        <pc:sldMkLst>
          <pc:docMk/>
          <pc:sldMk cId="3571953055" sldId="273"/>
        </pc:sldMkLst>
        <pc:spChg chg="mod">
          <ac:chgData name="Joana" userId="63273995-58b2-4331-ba7b-c8ab070e330a" providerId="ADAL" clId="{2BBB4DA0-64D5-405E-875C-D775AEF204BD}" dt="2020-09-04T16:59:32.481" v="52" actId="20577"/>
          <ac:spMkLst>
            <pc:docMk/>
            <pc:sldMk cId="3571953055" sldId="273"/>
            <ac:spMk id="9" creationId="{00000000-0000-0000-0000-000000000000}"/>
          </ac:spMkLst>
        </pc:spChg>
      </pc:sldChg>
      <pc:sldChg chg="addSp delSp modSp mod">
        <pc:chgData name="Joana" userId="63273995-58b2-4331-ba7b-c8ab070e330a" providerId="ADAL" clId="{2BBB4DA0-64D5-405E-875C-D775AEF204BD}" dt="2020-09-04T17:23:51.030" v="64"/>
        <pc:sldMkLst>
          <pc:docMk/>
          <pc:sldMk cId="4033925174" sldId="363"/>
        </pc:sldMkLst>
        <pc:spChg chg="mod">
          <ac:chgData name="Joana" userId="63273995-58b2-4331-ba7b-c8ab070e330a" providerId="ADAL" clId="{2BBB4DA0-64D5-405E-875C-D775AEF204BD}" dt="2020-09-04T17:23:51.030" v="64"/>
          <ac:spMkLst>
            <pc:docMk/>
            <pc:sldMk cId="4033925174" sldId="363"/>
            <ac:spMk id="9" creationId="{83ED27C4-1B6C-4552-B7E0-0A581F8274DE}"/>
          </ac:spMkLst>
        </pc:spChg>
        <pc:graphicFrameChg chg="add del mod">
          <ac:chgData name="Joana" userId="63273995-58b2-4331-ba7b-c8ab070e330a" providerId="ADAL" clId="{2BBB4DA0-64D5-405E-875C-D775AEF204BD}" dt="2020-09-04T17:22:41.613" v="59" actId="478"/>
          <ac:graphicFrameMkLst>
            <pc:docMk/>
            <pc:sldMk cId="4033925174" sldId="363"/>
            <ac:graphicFrameMk id="3" creationId="{BFC65542-0919-48EB-87B2-8D6DA0F5C3A5}"/>
          </ac:graphicFrameMkLst>
        </pc:graphicFrameChg>
        <pc:graphicFrameChg chg="add del mod">
          <ac:chgData name="Joana" userId="63273995-58b2-4331-ba7b-c8ab070e330a" providerId="ADAL" clId="{2BBB4DA0-64D5-405E-875C-D775AEF204BD}" dt="2020-09-04T17:23:37.541" v="61" actId="478"/>
          <ac:graphicFrameMkLst>
            <pc:docMk/>
            <pc:sldMk cId="4033925174" sldId="363"/>
            <ac:graphicFrameMk id="4" creationId="{E3A85EFB-7FDB-48CE-B0F4-9BAE9D4D68E9}"/>
          </ac:graphicFrameMkLst>
        </pc:graphicFrameChg>
      </pc:sldChg>
      <pc:sldChg chg="modSp mod">
        <pc:chgData name="Joana" userId="63273995-58b2-4331-ba7b-c8ab070e330a" providerId="ADAL" clId="{2BBB4DA0-64D5-405E-875C-D775AEF204BD}" dt="2020-09-04T16:59:22.385" v="49" actId="20577"/>
        <pc:sldMkLst>
          <pc:docMk/>
          <pc:sldMk cId="1657412559" sldId="368"/>
        </pc:sldMkLst>
        <pc:spChg chg="mod">
          <ac:chgData name="Joana" userId="63273995-58b2-4331-ba7b-c8ab070e330a" providerId="ADAL" clId="{2BBB4DA0-64D5-405E-875C-D775AEF204BD}" dt="2020-09-04T16:59:22.385" v="49" actId="20577"/>
          <ac:spMkLst>
            <pc:docMk/>
            <pc:sldMk cId="1657412559" sldId="368"/>
            <ac:spMk id="13" creationId="{E7CD08C2-2BF8-4915-858F-206AC425C211}"/>
          </ac:spMkLst>
        </pc:spChg>
      </pc:sldChg>
      <pc:sldChg chg="modSp mod">
        <pc:chgData name="Joana" userId="63273995-58b2-4331-ba7b-c8ab070e330a" providerId="ADAL" clId="{2BBB4DA0-64D5-405E-875C-D775AEF204BD}" dt="2020-09-04T17:05:11.349" v="55"/>
        <pc:sldMkLst>
          <pc:docMk/>
          <pc:sldMk cId="3627497659" sldId="376"/>
        </pc:sldMkLst>
        <pc:spChg chg="mod">
          <ac:chgData name="Joana" userId="63273995-58b2-4331-ba7b-c8ab070e330a" providerId="ADAL" clId="{2BBB4DA0-64D5-405E-875C-D775AEF204BD}" dt="2020-09-04T17:05:11.349" v="55"/>
          <ac:spMkLst>
            <pc:docMk/>
            <pc:sldMk cId="3627497659" sldId="376"/>
            <ac:spMk id="13" creationId="{E1943014-1F23-466A-9D8C-64953D374067}"/>
          </ac:spMkLst>
        </pc:spChg>
      </pc:sldChg>
      <pc:sldChg chg="modSp mod">
        <pc:chgData name="Joana" userId="63273995-58b2-4331-ba7b-c8ab070e330a" providerId="ADAL" clId="{2BBB4DA0-64D5-405E-875C-D775AEF204BD}" dt="2020-09-04T17:05:15.136" v="56"/>
        <pc:sldMkLst>
          <pc:docMk/>
          <pc:sldMk cId="1840333129" sldId="377"/>
        </pc:sldMkLst>
        <pc:spChg chg="mod">
          <ac:chgData name="Joana" userId="63273995-58b2-4331-ba7b-c8ab070e330a" providerId="ADAL" clId="{2BBB4DA0-64D5-405E-875C-D775AEF204BD}" dt="2020-09-04T17:05:15.136" v="56"/>
          <ac:spMkLst>
            <pc:docMk/>
            <pc:sldMk cId="1840333129" sldId="377"/>
            <ac:spMk id="13" creationId="{8F27BC4D-62F7-4655-8381-49D7573C96D8}"/>
          </ac:spMkLst>
        </pc:spChg>
      </pc:sldChg>
      <pc:sldChg chg="modSp mod">
        <pc:chgData name="Joana" userId="63273995-58b2-4331-ba7b-c8ab070e330a" providerId="ADAL" clId="{2BBB4DA0-64D5-405E-875C-D775AEF204BD}" dt="2020-09-04T17:00:21.949" v="53"/>
        <pc:sldMkLst>
          <pc:docMk/>
          <pc:sldMk cId="2174174560" sldId="378"/>
        </pc:sldMkLst>
        <pc:spChg chg="mod">
          <ac:chgData name="Joana" userId="63273995-58b2-4331-ba7b-c8ab070e330a" providerId="ADAL" clId="{2BBB4DA0-64D5-405E-875C-D775AEF204BD}" dt="2020-09-04T17:00:21.949" v="53"/>
          <ac:spMkLst>
            <pc:docMk/>
            <pc:sldMk cId="2174174560" sldId="378"/>
            <ac:spMk id="8" creationId="{DB396485-BCBE-41B2-94A8-1B700A9A5B52}"/>
          </ac:spMkLst>
        </pc:spChg>
      </pc:sldChg>
      <pc:sldChg chg="modSp mod">
        <pc:chgData name="Joana" userId="63273995-58b2-4331-ba7b-c8ab070e330a" providerId="ADAL" clId="{2BBB4DA0-64D5-405E-875C-D775AEF204BD}" dt="2020-09-04T17:00:36.879" v="54"/>
        <pc:sldMkLst>
          <pc:docMk/>
          <pc:sldMk cId="119018200" sldId="379"/>
        </pc:sldMkLst>
        <pc:spChg chg="mod">
          <ac:chgData name="Joana" userId="63273995-58b2-4331-ba7b-c8ab070e330a" providerId="ADAL" clId="{2BBB4DA0-64D5-405E-875C-D775AEF204BD}" dt="2020-09-04T17:00:36.879" v="54"/>
          <ac:spMkLst>
            <pc:docMk/>
            <pc:sldMk cId="119018200" sldId="379"/>
            <ac:spMk id="8" creationId="{DB396485-BCBE-41B2-94A8-1B700A9A5B52}"/>
          </ac:spMkLst>
        </pc:spChg>
      </pc:sldChg>
      <pc:sldChg chg="modSp mod">
        <pc:chgData name="Joana" userId="63273995-58b2-4331-ba7b-c8ab070e330a" providerId="ADAL" clId="{2BBB4DA0-64D5-405E-875C-D775AEF204BD}" dt="2020-09-04T17:05:19.263" v="57"/>
        <pc:sldMkLst>
          <pc:docMk/>
          <pc:sldMk cId="2359150661" sldId="380"/>
        </pc:sldMkLst>
        <pc:spChg chg="mod">
          <ac:chgData name="Joana" userId="63273995-58b2-4331-ba7b-c8ab070e330a" providerId="ADAL" clId="{2BBB4DA0-64D5-405E-875C-D775AEF204BD}" dt="2020-09-04T17:05:19.263" v="57"/>
          <ac:spMkLst>
            <pc:docMk/>
            <pc:sldMk cId="2359150661" sldId="380"/>
            <ac:spMk id="13" creationId="{8F27BC4D-62F7-4655-8381-49D7573C96D8}"/>
          </ac:spMkLst>
        </pc:spChg>
      </pc:sldChg>
    </pc:docChg>
  </pc:docChgLst>
  <pc:docChgLst>
    <pc:chgData name="Andre Domingos | TIS" userId="S::andre.domingos@tis.pt::0065f409-3cd8-4828-8cea-ecd6ef872071" providerId="AD" clId="Web-{A723DA99-DA7C-3E92-C6BC-305032FC5573}"/>
    <pc:docChg chg="modSld">
      <pc:chgData name="Andre Domingos | TIS" userId="S::andre.domingos@tis.pt::0065f409-3cd8-4828-8cea-ecd6ef872071" providerId="AD" clId="Web-{A723DA99-DA7C-3E92-C6BC-305032FC5573}" dt="2020-07-20T08:19:00.237" v="166"/>
      <pc:docMkLst>
        <pc:docMk/>
      </pc:docMkLst>
      <pc:sldChg chg="modSp">
        <pc:chgData name="Andre Domingos | TIS" userId="S::andre.domingos@tis.pt::0065f409-3cd8-4828-8cea-ecd6ef872071" providerId="AD" clId="Web-{A723DA99-DA7C-3E92-C6BC-305032FC5573}" dt="2020-07-20T08:15:03.301" v="93"/>
        <pc:sldMkLst>
          <pc:docMk/>
          <pc:sldMk cId="1657412559" sldId="368"/>
        </pc:sldMkLst>
        <pc:graphicFrameChg chg="mod modGraphic">
          <ac:chgData name="Andre Domingos | TIS" userId="S::andre.domingos@tis.pt::0065f409-3cd8-4828-8cea-ecd6ef872071" providerId="AD" clId="Web-{A723DA99-DA7C-3E92-C6BC-305032FC5573}" dt="2020-07-20T08:12:58.059" v="55"/>
          <ac:graphicFrameMkLst>
            <pc:docMk/>
            <pc:sldMk cId="1657412559" sldId="368"/>
            <ac:graphicFrameMk id="8" creationId="{00000000-0000-0000-0000-000000000000}"/>
          </ac:graphicFrameMkLst>
        </pc:graphicFrameChg>
        <pc:graphicFrameChg chg="mod modGraphic">
          <ac:chgData name="Andre Domingos | TIS" userId="S::andre.domingos@tis.pt::0065f409-3cd8-4828-8cea-ecd6ef872071" providerId="AD" clId="Web-{A723DA99-DA7C-3E92-C6BC-305032FC5573}" dt="2020-07-20T08:15:03.301" v="93"/>
          <ac:graphicFrameMkLst>
            <pc:docMk/>
            <pc:sldMk cId="1657412559" sldId="368"/>
            <ac:graphicFrameMk id="10" creationId="{00000000-0000-0000-0000-000000000000}"/>
          </ac:graphicFrameMkLst>
        </pc:graphicFrameChg>
      </pc:sldChg>
      <pc:sldChg chg="modSp">
        <pc:chgData name="Andre Domingos | TIS" userId="S::andre.domingos@tis.pt::0065f409-3cd8-4828-8cea-ecd6ef872071" providerId="AD" clId="Web-{A723DA99-DA7C-3E92-C6BC-305032FC5573}" dt="2020-07-20T08:14:33.924" v="81"/>
        <pc:sldMkLst>
          <pc:docMk/>
          <pc:sldMk cId="3627497659" sldId="376"/>
        </pc:sldMkLst>
        <pc:graphicFrameChg chg="mod modGraphic">
          <ac:chgData name="Andre Domingos | TIS" userId="S::andre.domingos@tis.pt::0065f409-3cd8-4828-8cea-ecd6ef872071" providerId="AD" clId="Web-{A723DA99-DA7C-3E92-C6BC-305032FC5573}" dt="2020-07-20T08:14:33.924" v="81"/>
          <ac:graphicFrameMkLst>
            <pc:docMk/>
            <pc:sldMk cId="3627497659" sldId="376"/>
            <ac:graphicFrameMk id="10" creationId="{00000000-0000-0000-0000-000000000000}"/>
          </ac:graphicFrameMkLst>
        </pc:graphicFrameChg>
      </pc:sldChg>
      <pc:sldChg chg="modSp">
        <pc:chgData name="Andre Domingos | TIS" userId="S::andre.domingos@tis.pt::0065f409-3cd8-4828-8cea-ecd6ef872071" providerId="AD" clId="Web-{A723DA99-DA7C-3E92-C6BC-305032FC5573}" dt="2020-07-20T08:15:38.959" v="101"/>
        <pc:sldMkLst>
          <pc:docMk/>
          <pc:sldMk cId="1840333129" sldId="377"/>
        </pc:sldMkLst>
        <pc:graphicFrameChg chg="mod modGraphic">
          <ac:chgData name="Andre Domingos | TIS" userId="S::andre.domingos@tis.pt::0065f409-3cd8-4828-8cea-ecd6ef872071" providerId="AD" clId="Web-{A723DA99-DA7C-3E92-C6BC-305032FC5573}" dt="2020-07-20T08:15:38.959" v="101"/>
          <ac:graphicFrameMkLst>
            <pc:docMk/>
            <pc:sldMk cId="1840333129" sldId="377"/>
            <ac:graphicFrameMk id="8" creationId="{00000000-0000-0000-0000-000000000000}"/>
          </ac:graphicFrameMkLst>
        </pc:graphicFrameChg>
      </pc:sldChg>
      <pc:sldChg chg="modSp">
        <pc:chgData name="Andre Domingos | TIS" userId="S::andre.domingos@tis.pt::0065f409-3cd8-4828-8cea-ecd6ef872071" providerId="AD" clId="Web-{A723DA99-DA7C-3E92-C6BC-305032FC5573}" dt="2020-07-20T08:19:00.237" v="166"/>
        <pc:sldMkLst>
          <pc:docMk/>
          <pc:sldMk cId="2359150661" sldId="380"/>
        </pc:sldMkLst>
        <pc:graphicFrameChg chg="mod modGraphic">
          <ac:chgData name="Andre Domingos | TIS" userId="S::andre.domingos@tis.pt::0065f409-3cd8-4828-8cea-ecd6ef872071" providerId="AD" clId="Web-{A723DA99-DA7C-3E92-C6BC-305032FC5573}" dt="2020-07-20T08:19:00.237" v="166"/>
          <ac:graphicFrameMkLst>
            <pc:docMk/>
            <pc:sldMk cId="2359150661" sldId="380"/>
            <ac:graphicFrameMk id="10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AEE743-446E-41CA-9888-D9EB92159C84}" type="doc">
      <dgm:prSet loTypeId="urn:microsoft.com/office/officeart/2011/layout/RadialPictureList" loCatId="officeonlin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251D015-2B4C-4C0E-913B-E8E77607161C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/>
            <a:t>Structure of the analysis performed</a:t>
          </a:r>
          <a:endParaRPr lang="en-GB" dirty="0"/>
        </a:p>
      </dgm:t>
    </dgm:pt>
    <dgm:pt modelId="{FD4CA695-2003-40EC-96DF-1D869B8A773E}" type="parTrans" cxnId="{3AD99721-4D3D-43EF-B212-0FB3D008E143}">
      <dgm:prSet/>
      <dgm:spPr/>
      <dgm:t>
        <a:bodyPr/>
        <a:lstStyle/>
        <a:p>
          <a:endParaRPr lang="en-GB"/>
        </a:p>
      </dgm:t>
    </dgm:pt>
    <dgm:pt modelId="{D85FE7D2-A33A-4EE5-8352-D01970866CBD}" type="sibTrans" cxnId="{3AD99721-4D3D-43EF-B212-0FB3D008E143}">
      <dgm:prSet/>
      <dgm:spPr/>
      <dgm:t>
        <a:bodyPr/>
        <a:lstStyle/>
        <a:p>
          <a:endParaRPr lang="en-GB"/>
        </a:p>
      </dgm:t>
    </dgm:pt>
    <dgm:pt modelId="{A630E6B2-8412-4A10-85F8-8E3849311B6B}">
      <dgm:prSet phldrT="[Text]" custT="1"/>
      <dgm:spPr/>
      <dgm:t>
        <a:bodyPr/>
        <a:lstStyle/>
        <a:p>
          <a:pPr algn="ctr"/>
          <a:r>
            <a:rPr lang="en-US" sz="1800" b="1" dirty="0"/>
            <a:t>Overview of the CBA methodology</a:t>
          </a:r>
        </a:p>
        <a:p>
          <a:pPr algn="ctr"/>
          <a:endParaRPr lang="en-GB" sz="1800" dirty="0"/>
        </a:p>
      </dgm:t>
    </dgm:pt>
    <dgm:pt modelId="{83DFAA93-0681-450A-B454-ECB388C4763B}" type="parTrans" cxnId="{776416A7-04F1-4542-8628-D0748FFFA6FC}">
      <dgm:prSet/>
      <dgm:spPr/>
      <dgm:t>
        <a:bodyPr/>
        <a:lstStyle/>
        <a:p>
          <a:endParaRPr lang="en-GB"/>
        </a:p>
      </dgm:t>
    </dgm:pt>
    <dgm:pt modelId="{FC488AD9-7A10-44E6-A687-D33BA7A72885}" type="sibTrans" cxnId="{776416A7-04F1-4542-8628-D0748FFFA6FC}">
      <dgm:prSet/>
      <dgm:spPr/>
      <dgm:t>
        <a:bodyPr/>
        <a:lstStyle/>
        <a:p>
          <a:endParaRPr lang="en-GB"/>
        </a:p>
      </dgm:t>
    </dgm:pt>
    <dgm:pt modelId="{2E948A57-07B8-4444-82CC-D63C743C28A1}">
      <dgm:prSet phldrT="[Text]" custT="1"/>
      <dgm:spPr/>
      <dgm:t>
        <a:bodyPr/>
        <a:lstStyle/>
        <a:p>
          <a:pPr algn="ctr"/>
          <a:r>
            <a:rPr lang="en-US" sz="1800" b="1" dirty="0"/>
            <a:t>Analysis of impacts from solving the issues</a:t>
          </a:r>
        </a:p>
      </dgm:t>
    </dgm:pt>
    <dgm:pt modelId="{9277CCFD-CAF8-4C75-9FB4-AA358F4014BC}" type="parTrans" cxnId="{22EB98CE-701E-4F5D-9011-98FA8645626E}">
      <dgm:prSet/>
      <dgm:spPr/>
      <dgm:t>
        <a:bodyPr/>
        <a:lstStyle/>
        <a:p>
          <a:endParaRPr lang="en-GB"/>
        </a:p>
      </dgm:t>
    </dgm:pt>
    <dgm:pt modelId="{EC03AB37-F3F1-41E6-9C62-570B4B19CAEF}" type="sibTrans" cxnId="{22EB98CE-701E-4F5D-9011-98FA8645626E}">
      <dgm:prSet/>
      <dgm:spPr/>
      <dgm:t>
        <a:bodyPr/>
        <a:lstStyle/>
        <a:p>
          <a:endParaRPr lang="en-GB"/>
        </a:p>
      </dgm:t>
    </dgm:pt>
    <dgm:pt modelId="{C9B5806C-883B-4EE5-B204-34470722D63C}" type="pres">
      <dgm:prSet presAssocID="{78AEE743-446E-41CA-9888-D9EB92159C84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AD62062D-22F6-4969-B14A-EA7735283013}" type="pres">
      <dgm:prSet presAssocID="{7251D015-2B4C-4C0E-913B-E8E77607161C}" presName="Parent" presStyleLbl="node1" presStyleIdx="0" presStyleCnt="2">
        <dgm:presLayoutVars>
          <dgm:chMax val="4"/>
          <dgm:chPref val="3"/>
        </dgm:presLayoutVars>
      </dgm:prSet>
      <dgm:spPr/>
    </dgm:pt>
    <dgm:pt modelId="{BEF1CF9E-8190-42F1-93BE-C0AA12A30888}" type="pres">
      <dgm:prSet presAssocID="{A630E6B2-8412-4A10-85F8-8E3849311B6B}" presName="Accent" presStyleLbl="node1" presStyleIdx="1" presStyleCnt="2" custLinFactNeighborX="-3215" custLinFactNeighborY="-262"/>
      <dgm:spPr/>
    </dgm:pt>
    <dgm:pt modelId="{D0BBE4CB-729C-4595-9C7A-CB3BA5A61DA6}" type="pres">
      <dgm:prSet presAssocID="{A630E6B2-8412-4A10-85F8-8E3849311B6B}" presName="Image1" presStyleLbl="fgImgPlace1" presStyleIdx="0" presStyleCnt="2" custLinFactNeighborX="-11978" custLinFactNeighborY="2115"/>
      <dgm:spPr>
        <a:solidFill>
          <a:schemeClr val="bg1">
            <a:lumMod val="85000"/>
          </a:schemeClr>
        </a:solidFill>
      </dgm:spPr>
    </dgm:pt>
    <dgm:pt modelId="{B03277B0-73F2-499F-8B5D-26E4145C935E}" type="pres">
      <dgm:prSet presAssocID="{A630E6B2-8412-4A10-85F8-8E3849311B6B}" presName="Child1" presStyleLbl="revTx" presStyleIdx="0" presStyleCnt="2" custScaleX="126628" custScaleY="155843" custLinFactNeighborX="15226" custLinFactNeighborY="-8270">
        <dgm:presLayoutVars>
          <dgm:chMax val="0"/>
          <dgm:chPref val="0"/>
          <dgm:bulletEnabled val="1"/>
        </dgm:presLayoutVars>
      </dgm:prSet>
      <dgm:spPr/>
    </dgm:pt>
    <dgm:pt modelId="{E698E892-6BCB-468D-A4BD-C11009FC5AF8}" type="pres">
      <dgm:prSet presAssocID="{2E948A57-07B8-4444-82CC-D63C743C28A1}" presName="Image2" presStyleCnt="0"/>
      <dgm:spPr/>
    </dgm:pt>
    <dgm:pt modelId="{2A15B0F4-E883-4625-BB4C-957E13A9BDDC}" type="pres">
      <dgm:prSet presAssocID="{2E948A57-07B8-4444-82CC-D63C743C28A1}" presName="Image" presStyleLbl="fgImgPlace1" presStyleIdx="1" presStyleCnt="2" custLinFactNeighborX="-12899" custLinFactNeighborY="5148"/>
      <dgm:spPr>
        <a:solidFill>
          <a:schemeClr val="bg1">
            <a:lumMod val="85000"/>
          </a:schemeClr>
        </a:solidFill>
      </dgm:spPr>
    </dgm:pt>
    <dgm:pt modelId="{757FF186-FF87-4886-B809-D6BD9B6B594F}" type="pres">
      <dgm:prSet presAssocID="{2E948A57-07B8-4444-82CC-D63C743C28A1}" presName="Child2" presStyleLbl="revTx" presStyleIdx="1" presStyleCnt="2" custScaleX="116406" custScaleY="144085" custLinFactNeighborX="2600" custLinFactNeighborY="37361">
        <dgm:presLayoutVars>
          <dgm:chMax val="0"/>
          <dgm:chPref val="0"/>
          <dgm:bulletEnabled val="1"/>
        </dgm:presLayoutVars>
      </dgm:prSet>
      <dgm:spPr/>
    </dgm:pt>
  </dgm:ptLst>
  <dgm:cxnLst>
    <dgm:cxn modelId="{1EA1FB1A-F299-4633-92E8-24AFC3D2DFC1}" type="presOf" srcId="{2E948A57-07B8-4444-82CC-D63C743C28A1}" destId="{757FF186-FF87-4886-B809-D6BD9B6B594F}" srcOrd="0" destOrd="0" presId="urn:microsoft.com/office/officeart/2011/layout/RadialPictureList"/>
    <dgm:cxn modelId="{3AD99721-4D3D-43EF-B212-0FB3D008E143}" srcId="{78AEE743-446E-41CA-9888-D9EB92159C84}" destId="{7251D015-2B4C-4C0E-913B-E8E77607161C}" srcOrd="0" destOrd="0" parTransId="{FD4CA695-2003-40EC-96DF-1D869B8A773E}" sibTransId="{D85FE7D2-A33A-4EE5-8352-D01970866CBD}"/>
    <dgm:cxn modelId="{2978B741-53BA-4441-802E-E711DDF968A3}" type="presOf" srcId="{A630E6B2-8412-4A10-85F8-8E3849311B6B}" destId="{B03277B0-73F2-499F-8B5D-26E4145C935E}" srcOrd="0" destOrd="0" presId="urn:microsoft.com/office/officeart/2011/layout/RadialPictureList"/>
    <dgm:cxn modelId="{03FAB18E-C6DD-4188-B10C-E1506069AF92}" type="presOf" srcId="{7251D015-2B4C-4C0E-913B-E8E77607161C}" destId="{AD62062D-22F6-4969-B14A-EA7735283013}" srcOrd="0" destOrd="0" presId="urn:microsoft.com/office/officeart/2011/layout/RadialPictureList"/>
    <dgm:cxn modelId="{566798A2-5687-4B23-B059-E90F07E7A4F8}" type="presOf" srcId="{78AEE743-446E-41CA-9888-D9EB92159C84}" destId="{C9B5806C-883B-4EE5-B204-34470722D63C}" srcOrd="0" destOrd="0" presId="urn:microsoft.com/office/officeart/2011/layout/RadialPictureList"/>
    <dgm:cxn modelId="{776416A7-04F1-4542-8628-D0748FFFA6FC}" srcId="{7251D015-2B4C-4C0E-913B-E8E77607161C}" destId="{A630E6B2-8412-4A10-85F8-8E3849311B6B}" srcOrd="0" destOrd="0" parTransId="{83DFAA93-0681-450A-B454-ECB388C4763B}" sibTransId="{FC488AD9-7A10-44E6-A687-D33BA7A72885}"/>
    <dgm:cxn modelId="{22EB98CE-701E-4F5D-9011-98FA8645626E}" srcId="{7251D015-2B4C-4C0E-913B-E8E77607161C}" destId="{2E948A57-07B8-4444-82CC-D63C743C28A1}" srcOrd="1" destOrd="0" parTransId="{9277CCFD-CAF8-4C75-9FB4-AA358F4014BC}" sibTransId="{EC03AB37-F3F1-41E6-9C62-570B4B19CAEF}"/>
    <dgm:cxn modelId="{FBFBE34C-ECE8-46A5-B546-0B574DB62747}" type="presParOf" srcId="{C9B5806C-883B-4EE5-B204-34470722D63C}" destId="{AD62062D-22F6-4969-B14A-EA7735283013}" srcOrd="0" destOrd="0" presId="urn:microsoft.com/office/officeart/2011/layout/RadialPictureList"/>
    <dgm:cxn modelId="{7153EA38-B4DC-41E9-99EE-E13073081CB3}" type="presParOf" srcId="{C9B5806C-883B-4EE5-B204-34470722D63C}" destId="{BEF1CF9E-8190-42F1-93BE-C0AA12A30888}" srcOrd="1" destOrd="0" presId="urn:microsoft.com/office/officeart/2011/layout/RadialPictureList"/>
    <dgm:cxn modelId="{83BF8AE0-A9F7-45C6-BAF2-E9BD486D8BFA}" type="presParOf" srcId="{C9B5806C-883B-4EE5-B204-34470722D63C}" destId="{D0BBE4CB-729C-4595-9C7A-CB3BA5A61DA6}" srcOrd="2" destOrd="0" presId="urn:microsoft.com/office/officeart/2011/layout/RadialPictureList"/>
    <dgm:cxn modelId="{480138F9-0001-49F9-BCE0-50B2F2FDEBF4}" type="presParOf" srcId="{C9B5806C-883B-4EE5-B204-34470722D63C}" destId="{B03277B0-73F2-499F-8B5D-26E4145C935E}" srcOrd="3" destOrd="0" presId="urn:microsoft.com/office/officeart/2011/layout/RadialPictureList"/>
    <dgm:cxn modelId="{B2C9867C-4E02-42A8-A66D-2F75AC6C2955}" type="presParOf" srcId="{C9B5806C-883B-4EE5-B204-34470722D63C}" destId="{E698E892-6BCB-468D-A4BD-C11009FC5AF8}" srcOrd="4" destOrd="0" presId="urn:microsoft.com/office/officeart/2011/layout/RadialPictureList"/>
    <dgm:cxn modelId="{6A1E6240-C2E5-4680-8F3F-362DD23DEC5E}" type="presParOf" srcId="{E698E892-6BCB-468D-A4BD-C11009FC5AF8}" destId="{2A15B0F4-E883-4625-BB4C-957E13A9BDDC}" srcOrd="0" destOrd="0" presId="urn:microsoft.com/office/officeart/2011/layout/RadialPictureList"/>
    <dgm:cxn modelId="{4A92338C-66FD-43C3-8AF9-B1C318E9671D}" type="presParOf" srcId="{C9B5806C-883B-4EE5-B204-34470722D63C}" destId="{757FF186-FF87-4886-B809-D6BD9B6B594F}" srcOrd="5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1F1C8C-97B2-463D-8826-E6B3951D5365}" type="doc">
      <dgm:prSet loTypeId="urn:microsoft.com/office/officeart/2008/layout/Square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5010627B-CF1A-4D18-AAD0-C188790CD65E}">
      <dgm:prSet phldrT="[Text]" custT="1"/>
      <dgm:spPr/>
      <dgm:t>
        <a:bodyPr/>
        <a:lstStyle/>
        <a:p>
          <a:pPr algn="l" defTabSz="914400" rtl="0" eaLnBrk="1" latinLnBrk="0" hangingPunct="1">
            <a:lnSpc>
              <a:spcPct val="90000"/>
            </a:lnSpc>
            <a:spcBef>
              <a:spcPct val="0"/>
            </a:spcBef>
            <a:buNone/>
          </a:pPr>
          <a:r>
            <a:rPr lang="en-US" sz="2800" b="1" kern="1200" dirty="0">
              <a:solidFill>
                <a:srgbClr val="D44F18"/>
              </a:solidFill>
              <a:latin typeface="+mj-lt"/>
              <a:ea typeface="+mj-ea"/>
              <a:cs typeface="+mj-cs"/>
            </a:rPr>
            <a:t>Followed Steps</a:t>
          </a:r>
          <a:endParaRPr lang="en-GB" sz="2800" b="1" kern="1200" dirty="0">
            <a:solidFill>
              <a:srgbClr val="D44F18"/>
            </a:solidFill>
            <a:latin typeface="+mj-lt"/>
            <a:ea typeface="+mj-ea"/>
            <a:cs typeface="+mj-cs"/>
          </a:endParaRPr>
        </a:p>
      </dgm:t>
    </dgm:pt>
    <dgm:pt modelId="{47053650-598D-4574-9301-C512B4733F6C}" type="parTrans" cxnId="{82F7CE20-5E47-48AD-A81A-9EBC47AB007A}">
      <dgm:prSet/>
      <dgm:spPr/>
      <dgm:t>
        <a:bodyPr/>
        <a:lstStyle/>
        <a:p>
          <a:endParaRPr lang="en-GB"/>
        </a:p>
      </dgm:t>
    </dgm:pt>
    <dgm:pt modelId="{BE328CF1-2D17-4810-A719-186F55E2E0B3}" type="sibTrans" cxnId="{82F7CE20-5E47-48AD-A81A-9EBC47AB007A}">
      <dgm:prSet/>
      <dgm:spPr/>
      <dgm:t>
        <a:bodyPr/>
        <a:lstStyle/>
        <a:p>
          <a:endParaRPr lang="en-GB"/>
        </a:p>
      </dgm:t>
    </dgm:pt>
    <dgm:pt modelId="{C783E5A6-38F3-484C-A523-13E146774FD2}">
      <dgm:prSet phldrT="[Text]" custT="1"/>
      <dgm:spPr/>
      <dgm:t>
        <a:bodyPr/>
        <a:lstStyle/>
        <a:p>
          <a:r>
            <a:rPr lang="en-US" sz="1800" dirty="0"/>
            <a:t>Three case studies </a:t>
          </a:r>
          <a:endParaRPr lang="en-GB" sz="1800" dirty="0"/>
        </a:p>
      </dgm:t>
    </dgm:pt>
    <dgm:pt modelId="{66252C6D-22E1-40B1-B076-4B7407C3D21D}" type="parTrans" cxnId="{9ABD97E6-FF15-4CF8-89C6-89DB5D9F637E}">
      <dgm:prSet/>
      <dgm:spPr/>
      <dgm:t>
        <a:bodyPr/>
        <a:lstStyle/>
        <a:p>
          <a:endParaRPr lang="en-GB"/>
        </a:p>
      </dgm:t>
    </dgm:pt>
    <dgm:pt modelId="{58740BAF-A9CE-41E7-A20F-4F1407E751FD}" type="sibTrans" cxnId="{9ABD97E6-FF15-4CF8-89C6-89DB5D9F637E}">
      <dgm:prSet/>
      <dgm:spPr/>
      <dgm:t>
        <a:bodyPr/>
        <a:lstStyle/>
        <a:p>
          <a:endParaRPr lang="en-GB"/>
        </a:p>
      </dgm:t>
    </dgm:pt>
    <dgm:pt modelId="{F5D1AF5E-EE76-4496-88DC-0DBAFA90476D}">
      <dgm:prSet phldrT="[Text]" custT="1"/>
      <dgm:spPr/>
      <dgm:t>
        <a:bodyPr/>
        <a:lstStyle/>
        <a:p>
          <a:r>
            <a:rPr lang="en-US" sz="1800" dirty="0"/>
            <a:t>Remaining issues identified in the Issues </a:t>
          </a:r>
          <a:r>
            <a:rPr lang="en-US" sz="1800" dirty="0" err="1"/>
            <a:t>LogBook</a:t>
          </a:r>
          <a:r>
            <a:rPr lang="en-US" sz="1800" dirty="0"/>
            <a:t> table</a:t>
          </a:r>
          <a:endParaRPr lang="en-GB" sz="1800" dirty="0"/>
        </a:p>
      </dgm:t>
    </dgm:pt>
    <dgm:pt modelId="{76436BD3-D363-409D-AF03-CF5A3D13B348}" type="parTrans" cxnId="{292E1F84-8A00-41AE-844C-6A6F32A1414B}">
      <dgm:prSet/>
      <dgm:spPr/>
      <dgm:t>
        <a:bodyPr/>
        <a:lstStyle/>
        <a:p>
          <a:endParaRPr lang="en-GB"/>
        </a:p>
      </dgm:t>
    </dgm:pt>
    <dgm:pt modelId="{37C53943-BDC9-4ADE-B8CD-D0F13BA83E34}" type="sibTrans" cxnId="{292E1F84-8A00-41AE-844C-6A6F32A1414B}">
      <dgm:prSet/>
      <dgm:spPr/>
      <dgm:t>
        <a:bodyPr/>
        <a:lstStyle/>
        <a:p>
          <a:endParaRPr lang="en-GB"/>
        </a:p>
      </dgm:t>
    </dgm:pt>
    <dgm:pt modelId="{0A11A48C-2F6B-48F5-92F8-DD34DDE61342}" type="pres">
      <dgm:prSet presAssocID="{971F1C8C-97B2-463D-8826-E6B3951D5365}" presName="layout" presStyleCnt="0">
        <dgm:presLayoutVars>
          <dgm:chMax/>
          <dgm:chPref/>
          <dgm:dir/>
          <dgm:resizeHandles/>
        </dgm:presLayoutVars>
      </dgm:prSet>
      <dgm:spPr/>
    </dgm:pt>
    <dgm:pt modelId="{0BC9DC3E-1DD5-4795-B7E2-0DF891658EEB}" type="pres">
      <dgm:prSet presAssocID="{5010627B-CF1A-4D18-AAD0-C188790CD65E}" presName="root" presStyleCnt="0">
        <dgm:presLayoutVars>
          <dgm:chMax/>
          <dgm:chPref/>
        </dgm:presLayoutVars>
      </dgm:prSet>
      <dgm:spPr/>
    </dgm:pt>
    <dgm:pt modelId="{90EB182D-3773-4B85-A2D0-4C5509CBB2A5}" type="pres">
      <dgm:prSet presAssocID="{5010627B-CF1A-4D18-AAD0-C188790CD65E}" presName="rootComposite" presStyleCnt="0">
        <dgm:presLayoutVars/>
      </dgm:prSet>
      <dgm:spPr/>
    </dgm:pt>
    <dgm:pt modelId="{F6A03660-47A0-425B-9D1F-13605A07937F}" type="pres">
      <dgm:prSet presAssocID="{5010627B-CF1A-4D18-AAD0-C188790CD65E}" presName="ParentAccent" presStyleLbl="alignNode1" presStyleIdx="0" presStyleCnt="1"/>
      <dgm:spPr/>
    </dgm:pt>
    <dgm:pt modelId="{71F0BE6F-18C5-4C70-8D05-95FF8E1F3BEA}" type="pres">
      <dgm:prSet presAssocID="{5010627B-CF1A-4D18-AAD0-C188790CD65E}" presName="ParentSmallAccent" presStyleLbl="fgAcc1" presStyleIdx="0" presStyleCnt="1"/>
      <dgm:spPr/>
    </dgm:pt>
    <dgm:pt modelId="{7C15EAAA-7682-45B3-A888-443AFEAB7FD7}" type="pres">
      <dgm:prSet presAssocID="{5010627B-CF1A-4D18-AAD0-C188790CD65E}" presName="Parent" presStyleLbl="revTx" presStyleIdx="0" presStyleCnt="3">
        <dgm:presLayoutVars>
          <dgm:chMax/>
          <dgm:chPref val="4"/>
          <dgm:bulletEnabled val="1"/>
        </dgm:presLayoutVars>
      </dgm:prSet>
      <dgm:spPr/>
    </dgm:pt>
    <dgm:pt modelId="{03013D0E-8E52-4ADC-A6C4-27E9DEE8E853}" type="pres">
      <dgm:prSet presAssocID="{5010627B-CF1A-4D18-AAD0-C188790CD65E}" presName="childShape" presStyleCnt="0">
        <dgm:presLayoutVars>
          <dgm:chMax val="0"/>
          <dgm:chPref val="0"/>
        </dgm:presLayoutVars>
      </dgm:prSet>
      <dgm:spPr/>
    </dgm:pt>
    <dgm:pt modelId="{A19F3C24-8399-4090-9AB4-472281B20570}" type="pres">
      <dgm:prSet presAssocID="{C783E5A6-38F3-484C-A523-13E146774FD2}" presName="childComposite" presStyleCnt="0">
        <dgm:presLayoutVars>
          <dgm:chMax val="0"/>
          <dgm:chPref val="0"/>
        </dgm:presLayoutVars>
      </dgm:prSet>
      <dgm:spPr/>
    </dgm:pt>
    <dgm:pt modelId="{A5C85F64-A5A7-4412-A0E9-407E836442FE}" type="pres">
      <dgm:prSet presAssocID="{C783E5A6-38F3-484C-A523-13E146774FD2}" presName="ChildAccent" presStyleLbl="solidFgAcc1" presStyleIdx="0" presStyleCnt="2"/>
      <dgm:spPr/>
    </dgm:pt>
    <dgm:pt modelId="{2BD30FCC-8F3D-49B2-87B7-D692E65247B0}" type="pres">
      <dgm:prSet presAssocID="{C783E5A6-38F3-484C-A523-13E146774FD2}" presName="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4CE0721C-E475-4893-9476-30AA241F4D8C}" type="pres">
      <dgm:prSet presAssocID="{F5D1AF5E-EE76-4496-88DC-0DBAFA90476D}" presName="childComposite" presStyleCnt="0">
        <dgm:presLayoutVars>
          <dgm:chMax val="0"/>
          <dgm:chPref val="0"/>
        </dgm:presLayoutVars>
      </dgm:prSet>
      <dgm:spPr/>
    </dgm:pt>
    <dgm:pt modelId="{EE7E3C15-B5C4-44B7-A820-C30F2E0E9C5D}" type="pres">
      <dgm:prSet presAssocID="{F5D1AF5E-EE76-4496-88DC-0DBAFA90476D}" presName="ChildAccent" presStyleLbl="solidFgAcc1" presStyleIdx="1" presStyleCnt="2"/>
      <dgm:spPr/>
    </dgm:pt>
    <dgm:pt modelId="{66EBF78E-106D-4F6A-8A23-B69FAD069D78}" type="pres">
      <dgm:prSet presAssocID="{F5D1AF5E-EE76-4496-88DC-0DBAFA90476D}" presName="Child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2F7CE20-5E47-48AD-A81A-9EBC47AB007A}" srcId="{971F1C8C-97B2-463D-8826-E6B3951D5365}" destId="{5010627B-CF1A-4D18-AAD0-C188790CD65E}" srcOrd="0" destOrd="0" parTransId="{47053650-598D-4574-9301-C512B4733F6C}" sibTransId="{BE328CF1-2D17-4810-A719-186F55E2E0B3}"/>
    <dgm:cxn modelId="{292E1F84-8A00-41AE-844C-6A6F32A1414B}" srcId="{5010627B-CF1A-4D18-AAD0-C188790CD65E}" destId="{F5D1AF5E-EE76-4496-88DC-0DBAFA90476D}" srcOrd="1" destOrd="0" parTransId="{76436BD3-D363-409D-AF03-CF5A3D13B348}" sibTransId="{37C53943-BDC9-4ADE-B8CD-D0F13BA83E34}"/>
    <dgm:cxn modelId="{0F6A28AA-A478-4B26-92BC-D8D6B25CBD99}" type="presOf" srcId="{F5D1AF5E-EE76-4496-88DC-0DBAFA90476D}" destId="{66EBF78E-106D-4F6A-8A23-B69FAD069D78}" srcOrd="0" destOrd="0" presId="urn:microsoft.com/office/officeart/2008/layout/SquareAccentList"/>
    <dgm:cxn modelId="{6A93DFAE-1C21-455B-82CC-B197E19847BD}" type="presOf" srcId="{C783E5A6-38F3-484C-A523-13E146774FD2}" destId="{2BD30FCC-8F3D-49B2-87B7-D692E65247B0}" srcOrd="0" destOrd="0" presId="urn:microsoft.com/office/officeart/2008/layout/SquareAccentList"/>
    <dgm:cxn modelId="{E619F3BD-ABA8-4360-A44F-40851BA47707}" type="presOf" srcId="{5010627B-CF1A-4D18-AAD0-C188790CD65E}" destId="{7C15EAAA-7682-45B3-A888-443AFEAB7FD7}" srcOrd="0" destOrd="0" presId="urn:microsoft.com/office/officeart/2008/layout/SquareAccentList"/>
    <dgm:cxn modelId="{9ABD97E6-FF15-4CF8-89C6-89DB5D9F637E}" srcId="{5010627B-CF1A-4D18-AAD0-C188790CD65E}" destId="{C783E5A6-38F3-484C-A523-13E146774FD2}" srcOrd="0" destOrd="0" parTransId="{66252C6D-22E1-40B1-B076-4B7407C3D21D}" sibTransId="{58740BAF-A9CE-41E7-A20F-4F1407E751FD}"/>
    <dgm:cxn modelId="{416CC2F7-DBEE-4171-B255-EB21240E6129}" type="presOf" srcId="{971F1C8C-97B2-463D-8826-E6B3951D5365}" destId="{0A11A48C-2F6B-48F5-92F8-DD34DDE61342}" srcOrd="0" destOrd="0" presId="urn:microsoft.com/office/officeart/2008/layout/SquareAccentList"/>
    <dgm:cxn modelId="{12C57D31-61C1-4EB9-BB18-53D4F430B532}" type="presParOf" srcId="{0A11A48C-2F6B-48F5-92F8-DD34DDE61342}" destId="{0BC9DC3E-1DD5-4795-B7E2-0DF891658EEB}" srcOrd="0" destOrd="0" presId="urn:microsoft.com/office/officeart/2008/layout/SquareAccentList"/>
    <dgm:cxn modelId="{AD10F548-343F-436E-BD66-4AB537CD14FE}" type="presParOf" srcId="{0BC9DC3E-1DD5-4795-B7E2-0DF891658EEB}" destId="{90EB182D-3773-4B85-A2D0-4C5509CBB2A5}" srcOrd="0" destOrd="0" presId="urn:microsoft.com/office/officeart/2008/layout/SquareAccentList"/>
    <dgm:cxn modelId="{B3583C89-E17D-4A0D-9CB1-5BED3F082F40}" type="presParOf" srcId="{90EB182D-3773-4B85-A2D0-4C5509CBB2A5}" destId="{F6A03660-47A0-425B-9D1F-13605A07937F}" srcOrd="0" destOrd="0" presId="urn:microsoft.com/office/officeart/2008/layout/SquareAccentList"/>
    <dgm:cxn modelId="{C088ECD2-C31E-4612-949D-8B5F510964D7}" type="presParOf" srcId="{90EB182D-3773-4B85-A2D0-4C5509CBB2A5}" destId="{71F0BE6F-18C5-4C70-8D05-95FF8E1F3BEA}" srcOrd="1" destOrd="0" presId="urn:microsoft.com/office/officeart/2008/layout/SquareAccentList"/>
    <dgm:cxn modelId="{A99E3850-41EF-4CAD-8EA5-084649E11D14}" type="presParOf" srcId="{90EB182D-3773-4B85-A2D0-4C5509CBB2A5}" destId="{7C15EAAA-7682-45B3-A888-443AFEAB7FD7}" srcOrd="2" destOrd="0" presId="urn:microsoft.com/office/officeart/2008/layout/SquareAccentList"/>
    <dgm:cxn modelId="{72A693A7-2D47-48CF-9C8E-2D2B2C5470C2}" type="presParOf" srcId="{0BC9DC3E-1DD5-4795-B7E2-0DF891658EEB}" destId="{03013D0E-8E52-4ADC-A6C4-27E9DEE8E853}" srcOrd="1" destOrd="0" presId="urn:microsoft.com/office/officeart/2008/layout/SquareAccentList"/>
    <dgm:cxn modelId="{7EF5585F-7AF2-49B6-9847-2F0F0737BA7D}" type="presParOf" srcId="{03013D0E-8E52-4ADC-A6C4-27E9DEE8E853}" destId="{A19F3C24-8399-4090-9AB4-472281B20570}" srcOrd="0" destOrd="0" presId="urn:microsoft.com/office/officeart/2008/layout/SquareAccentList"/>
    <dgm:cxn modelId="{81AA1822-21E7-4BEC-8747-6EFBA8091757}" type="presParOf" srcId="{A19F3C24-8399-4090-9AB4-472281B20570}" destId="{A5C85F64-A5A7-4412-A0E9-407E836442FE}" srcOrd="0" destOrd="0" presId="urn:microsoft.com/office/officeart/2008/layout/SquareAccentList"/>
    <dgm:cxn modelId="{FDD599AF-5861-4975-9736-284728EB061B}" type="presParOf" srcId="{A19F3C24-8399-4090-9AB4-472281B20570}" destId="{2BD30FCC-8F3D-49B2-87B7-D692E65247B0}" srcOrd="1" destOrd="0" presId="urn:microsoft.com/office/officeart/2008/layout/SquareAccentList"/>
    <dgm:cxn modelId="{C006A66F-E5ED-4E90-AF40-84B3B88F72E7}" type="presParOf" srcId="{03013D0E-8E52-4ADC-A6C4-27E9DEE8E853}" destId="{4CE0721C-E475-4893-9476-30AA241F4D8C}" srcOrd="1" destOrd="0" presId="urn:microsoft.com/office/officeart/2008/layout/SquareAccentList"/>
    <dgm:cxn modelId="{17809E38-5E08-4200-8CC2-72C3A590056B}" type="presParOf" srcId="{4CE0721C-E475-4893-9476-30AA241F4D8C}" destId="{EE7E3C15-B5C4-44B7-A820-C30F2E0E9C5D}" srcOrd="0" destOrd="0" presId="urn:microsoft.com/office/officeart/2008/layout/SquareAccentList"/>
    <dgm:cxn modelId="{63533908-7CFA-4E73-95BA-905C7CC05ACE}" type="presParOf" srcId="{4CE0721C-E475-4893-9476-30AA241F4D8C}" destId="{66EBF78E-106D-4F6A-8A23-B69FAD069D7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38CE79-DBA9-42B0-81E4-E07357C52C6A}" type="doc">
      <dgm:prSet loTypeId="urn:microsoft.com/office/officeart/2008/layout/IncreasingCircle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D172D002-0A3E-4A97-BFCF-A8F627678E22}">
      <dgm:prSet phldrT="[Text]"/>
      <dgm:spPr/>
      <dgm:t>
        <a:bodyPr/>
        <a:lstStyle/>
        <a:p>
          <a:r>
            <a:rPr lang="en-GB" dirty="0"/>
            <a:t>Direct Impacts </a:t>
          </a:r>
          <a:r>
            <a:rPr lang="en-GB" b="1" spc="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rPr>
            <a:t>117.7 M€</a:t>
          </a:r>
          <a:endParaRPr lang="en-GB" dirty="0"/>
        </a:p>
      </dgm:t>
    </dgm:pt>
    <dgm:pt modelId="{D62E3179-A962-4E4A-ACF2-EA06A86FE15E}" type="parTrans" cxnId="{0C77CDC5-1873-4209-8F13-78FB7495ADAA}">
      <dgm:prSet/>
      <dgm:spPr/>
      <dgm:t>
        <a:bodyPr/>
        <a:lstStyle/>
        <a:p>
          <a:endParaRPr lang="en-GB"/>
        </a:p>
      </dgm:t>
    </dgm:pt>
    <dgm:pt modelId="{6B2DC513-74A5-48BA-ACE9-324AA3F62701}" type="sibTrans" cxnId="{0C77CDC5-1873-4209-8F13-78FB7495ADAA}">
      <dgm:prSet/>
      <dgm:spPr/>
      <dgm:t>
        <a:bodyPr/>
        <a:lstStyle/>
        <a:p>
          <a:endParaRPr lang="en-GB"/>
        </a:p>
      </dgm:t>
    </dgm:pt>
    <dgm:pt modelId="{8FBCC0D3-B897-46ED-9414-400A9B701E18}">
      <dgm:prSet phldrT="[Text]"/>
      <dgm:spPr/>
      <dgm:t>
        <a:bodyPr/>
        <a:lstStyle/>
        <a:p>
          <a:r>
            <a:rPr lang="en-GB" dirty="0"/>
            <a:t>Total Impacts </a:t>
          </a:r>
          <a:r>
            <a:rPr lang="en-GB" b="1" spc="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rPr>
            <a:t>307.4 M€</a:t>
          </a:r>
          <a:endParaRPr lang="en-GB" dirty="0"/>
        </a:p>
      </dgm:t>
    </dgm:pt>
    <dgm:pt modelId="{554C08D8-450C-4BB7-BB57-777E2A47688B}" type="parTrans" cxnId="{2F10A6EF-5551-4102-906D-F343E756347B}">
      <dgm:prSet/>
      <dgm:spPr/>
      <dgm:t>
        <a:bodyPr/>
        <a:lstStyle/>
        <a:p>
          <a:endParaRPr lang="en-GB"/>
        </a:p>
      </dgm:t>
    </dgm:pt>
    <dgm:pt modelId="{AC0E1356-DFF9-4B20-B790-85E07535A196}" type="sibTrans" cxnId="{2F10A6EF-5551-4102-906D-F343E756347B}">
      <dgm:prSet/>
      <dgm:spPr/>
      <dgm:t>
        <a:bodyPr/>
        <a:lstStyle/>
        <a:p>
          <a:endParaRPr lang="en-GB"/>
        </a:p>
      </dgm:t>
    </dgm:pt>
    <dgm:pt modelId="{DBC2E320-947A-4F51-B04C-E568BC150373}">
      <dgm:prSet/>
      <dgm:spPr/>
      <dgm:t>
        <a:bodyPr/>
        <a:lstStyle/>
        <a:p>
          <a:r>
            <a:rPr lang="en-GB" dirty="0"/>
            <a:t>Indirect Impacts </a:t>
          </a:r>
          <a:r>
            <a:rPr lang="en-GB" b="1" spc="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rPr>
            <a:t>189.7 M€</a:t>
          </a:r>
          <a:r>
            <a:rPr lang="en-GB" dirty="0"/>
            <a:t> </a:t>
          </a:r>
        </a:p>
      </dgm:t>
    </dgm:pt>
    <dgm:pt modelId="{55C8A0A8-14CF-467D-B34A-BBD65BBB3226}" type="parTrans" cxnId="{B76DE0F7-5119-4069-98D7-3BE584F794CA}">
      <dgm:prSet/>
      <dgm:spPr/>
      <dgm:t>
        <a:bodyPr/>
        <a:lstStyle/>
        <a:p>
          <a:endParaRPr lang="en-GB"/>
        </a:p>
      </dgm:t>
    </dgm:pt>
    <dgm:pt modelId="{10BFBEFD-8026-4BB5-A716-B5B5DD6472EA}" type="sibTrans" cxnId="{B76DE0F7-5119-4069-98D7-3BE584F794CA}">
      <dgm:prSet/>
      <dgm:spPr/>
      <dgm:t>
        <a:bodyPr/>
        <a:lstStyle/>
        <a:p>
          <a:endParaRPr lang="en-GB"/>
        </a:p>
      </dgm:t>
    </dgm:pt>
    <dgm:pt modelId="{DB30F44F-758D-4DC4-9D88-82BA17007A6F}" type="pres">
      <dgm:prSet presAssocID="{5538CE79-DBA9-42B0-81E4-E07357C52C6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D3B80F5C-B2C8-4B8D-9C5F-96600FBCE4BB}" type="pres">
      <dgm:prSet presAssocID="{D172D002-0A3E-4A97-BFCF-A8F627678E22}" presName="composite" presStyleCnt="0"/>
      <dgm:spPr/>
    </dgm:pt>
    <dgm:pt modelId="{C1F97115-F988-4443-9BC6-9FC0FC0A0C26}" type="pres">
      <dgm:prSet presAssocID="{D172D002-0A3E-4A97-BFCF-A8F627678E22}" presName="BackAccent" presStyleLbl="bgShp" presStyleIdx="0" presStyleCnt="3"/>
      <dgm:spPr/>
    </dgm:pt>
    <dgm:pt modelId="{E86A7AE9-255C-4F45-8668-CE65FA2A3A51}" type="pres">
      <dgm:prSet presAssocID="{D172D002-0A3E-4A97-BFCF-A8F627678E22}" presName="Accent" presStyleLbl="alignNode1" presStyleIdx="0" presStyleCnt="3"/>
      <dgm:spPr>
        <a:solidFill>
          <a:schemeClr val="bg1">
            <a:lumMod val="65000"/>
          </a:schemeClr>
        </a:solidFill>
      </dgm:spPr>
    </dgm:pt>
    <dgm:pt modelId="{8867D875-C19B-458B-AAB8-EBF054B50DA8}" type="pres">
      <dgm:prSet presAssocID="{D172D002-0A3E-4A97-BFCF-A8F627678E22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8114406E-2889-4224-A295-82EE663884EC}" type="pres">
      <dgm:prSet presAssocID="{D172D002-0A3E-4A97-BFCF-A8F627678E22}" presName="Parent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0338CAF4-5410-4B15-8B60-E127E7F3FAF8}" type="pres">
      <dgm:prSet presAssocID="{6B2DC513-74A5-48BA-ACE9-324AA3F62701}" presName="sibTrans" presStyleCnt="0"/>
      <dgm:spPr/>
    </dgm:pt>
    <dgm:pt modelId="{13F9D05C-1009-4E33-9E41-330DB6E08B1C}" type="pres">
      <dgm:prSet presAssocID="{DBC2E320-947A-4F51-B04C-E568BC150373}" presName="composite" presStyleCnt="0"/>
      <dgm:spPr/>
    </dgm:pt>
    <dgm:pt modelId="{A1C01C84-E06E-4504-B272-16AF6E67FC2B}" type="pres">
      <dgm:prSet presAssocID="{DBC2E320-947A-4F51-B04C-E568BC150373}" presName="BackAccent" presStyleLbl="bgShp" presStyleIdx="1" presStyleCnt="3"/>
      <dgm:spPr/>
    </dgm:pt>
    <dgm:pt modelId="{7BB1CC8F-C7C5-4C1F-8ADF-9EEF010FC488}" type="pres">
      <dgm:prSet presAssocID="{DBC2E320-947A-4F51-B04C-E568BC150373}" presName="Accent" presStyleLbl="alignNode1" presStyleIdx="1" presStyleCnt="3"/>
      <dgm:spPr>
        <a:solidFill>
          <a:schemeClr val="accent2">
            <a:lumMod val="75000"/>
          </a:schemeClr>
        </a:solidFill>
      </dgm:spPr>
    </dgm:pt>
    <dgm:pt modelId="{53B76118-8C0B-4495-A6F9-D90D40ACE4A6}" type="pres">
      <dgm:prSet presAssocID="{DBC2E320-947A-4F51-B04C-E568BC150373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ED64638F-17EB-44F4-856E-313AC7FF6282}" type="pres">
      <dgm:prSet presAssocID="{DBC2E320-947A-4F51-B04C-E568BC150373}" presName="Parent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6F46A07D-59F5-4963-BE5D-446C7727A609}" type="pres">
      <dgm:prSet presAssocID="{10BFBEFD-8026-4BB5-A716-B5B5DD6472EA}" presName="sibTrans" presStyleCnt="0"/>
      <dgm:spPr/>
    </dgm:pt>
    <dgm:pt modelId="{AB8889F8-9D32-417D-849C-39AD35C91B50}" type="pres">
      <dgm:prSet presAssocID="{8FBCC0D3-B897-46ED-9414-400A9B701E18}" presName="composite" presStyleCnt="0"/>
      <dgm:spPr/>
    </dgm:pt>
    <dgm:pt modelId="{B5F44ADD-28EC-493B-8837-4327BF6C1E43}" type="pres">
      <dgm:prSet presAssocID="{8FBCC0D3-B897-46ED-9414-400A9B701E18}" presName="BackAccent" presStyleLbl="bgShp" presStyleIdx="2" presStyleCnt="3"/>
      <dgm:spPr/>
    </dgm:pt>
    <dgm:pt modelId="{1841B78A-93C3-49F1-8B80-C1A433B897B4}" type="pres">
      <dgm:prSet presAssocID="{8FBCC0D3-B897-46ED-9414-400A9B701E18}" presName="Accent" presStyleLbl="alignNode1" presStyleIdx="2" presStyleCnt="3"/>
      <dgm:spPr/>
    </dgm:pt>
    <dgm:pt modelId="{C61D7BD3-369E-45DA-BC25-FA0D1BE5772E}" type="pres">
      <dgm:prSet presAssocID="{8FBCC0D3-B897-46ED-9414-400A9B701E18}" presName="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A91C4F86-5737-4113-9B90-19101BEF5F4D}" type="pres">
      <dgm:prSet presAssocID="{8FBCC0D3-B897-46ED-9414-400A9B701E18}" presName="Parent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7101472E-F658-4C39-A48F-976D13AA9EA8}" type="presOf" srcId="{5538CE79-DBA9-42B0-81E4-E07357C52C6A}" destId="{DB30F44F-758D-4DC4-9D88-82BA17007A6F}" srcOrd="0" destOrd="0" presId="urn:microsoft.com/office/officeart/2008/layout/IncreasingCircleProcess"/>
    <dgm:cxn modelId="{AFEBF161-E537-4118-A6EE-1056A75A1AA3}" type="presOf" srcId="{8FBCC0D3-B897-46ED-9414-400A9B701E18}" destId="{A91C4F86-5737-4113-9B90-19101BEF5F4D}" srcOrd="0" destOrd="0" presId="urn:microsoft.com/office/officeart/2008/layout/IncreasingCircleProcess"/>
    <dgm:cxn modelId="{FAE11D68-A5B7-4B48-99B5-369A192D136F}" type="presOf" srcId="{D172D002-0A3E-4A97-BFCF-A8F627678E22}" destId="{8114406E-2889-4224-A295-82EE663884EC}" srcOrd="0" destOrd="0" presId="urn:microsoft.com/office/officeart/2008/layout/IncreasingCircleProcess"/>
    <dgm:cxn modelId="{0C77CDC5-1873-4209-8F13-78FB7495ADAA}" srcId="{5538CE79-DBA9-42B0-81E4-E07357C52C6A}" destId="{D172D002-0A3E-4A97-BFCF-A8F627678E22}" srcOrd="0" destOrd="0" parTransId="{D62E3179-A962-4E4A-ACF2-EA06A86FE15E}" sibTransId="{6B2DC513-74A5-48BA-ACE9-324AA3F62701}"/>
    <dgm:cxn modelId="{5C8A21E4-2F48-44DB-93DD-086520C05263}" type="presOf" srcId="{DBC2E320-947A-4F51-B04C-E568BC150373}" destId="{ED64638F-17EB-44F4-856E-313AC7FF6282}" srcOrd="0" destOrd="0" presId="urn:microsoft.com/office/officeart/2008/layout/IncreasingCircleProcess"/>
    <dgm:cxn modelId="{2F10A6EF-5551-4102-906D-F343E756347B}" srcId="{5538CE79-DBA9-42B0-81E4-E07357C52C6A}" destId="{8FBCC0D3-B897-46ED-9414-400A9B701E18}" srcOrd="2" destOrd="0" parTransId="{554C08D8-450C-4BB7-BB57-777E2A47688B}" sibTransId="{AC0E1356-DFF9-4B20-B790-85E07535A196}"/>
    <dgm:cxn modelId="{B76DE0F7-5119-4069-98D7-3BE584F794CA}" srcId="{5538CE79-DBA9-42B0-81E4-E07357C52C6A}" destId="{DBC2E320-947A-4F51-B04C-E568BC150373}" srcOrd="1" destOrd="0" parTransId="{55C8A0A8-14CF-467D-B34A-BBD65BBB3226}" sibTransId="{10BFBEFD-8026-4BB5-A716-B5B5DD6472EA}"/>
    <dgm:cxn modelId="{9C085572-319B-4FE2-8461-2287DE0AD89D}" type="presParOf" srcId="{DB30F44F-758D-4DC4-9D88-82BA17007A6F}" destId="{D3B80F5C-B2C8-4B8D-9C5F-96600FBCE4BB}" srcOrd="0" destOrd="0" presId="urn:microsoft.com/office/officeart/2008/layout/IncreasingCircleProcess"/>
    <dgm:cxn modelId="{9DD8B88F-5792-45DE-9BB2-E216C274AB6F}" type="presParOf" srcId="{D3B80F5C-B2C8-4B8D-9C5F-96600FBCE4BB}" destId="{C1F97115-F988-4443-9BC6-9FC0FC0A0C26}" srcOrd="0" destOrd="0" presId="urn:microsoft.com/office/officeart/2008/layout/IncreasingCircleProcess"/>
    <dgm:cxn modelId="{FC1AD07C-1566-406B-ABE4-972932AEC5C3}" type="presParOf" srcId="{D3B80F5C-B2C8-4B8D-9C5F-96600FBCE4BB}" destId="{E86A7AE9-255C-4F45-8668-CE65FA2A3A51}" srcOrd="1" destOrd="0" presId="urn:microsoft.com/office/officeart/2008/layout/IncreasingCircleProcess"/>
    <dgm:cxn modelId="{36DEB6F7-2B73-4457-A59A-D58020CB073F}" type="presParOf" srcId="{D3B80F5C-B2C8-4B8D-9C5F-96600FBCE4BB}" destId="{8867D875-C19B-458B-AAB8-EBF054B50DA8}" srcOrd="2" destOrd="0" presId="urn:microsoft.com/office/officeart/2008/layout/IncreasingCircleProcess"/>
    <dgm:cxn modelId="{72DBA034-9111-47ED-97B5-FE3A5AAA25B0}" type="presParOf" srcId="{D3B80F5C-B2C8-4B8D-9C5F-96600FBCE4BB}" destId="{8114406E-2889-4224-A295-82EE663884EC}" srcOrd="3" destOrd="0" presId="urn:microsoft.com/office/officeart/2008/layout/IncreasingCircleProcess"/>
    <dgm:cxn modelId="{6D90F813-DB66-4145-AA30-9D97FF4ECEC0}" type="presParOf" srcId="{DB30F44F-758D-4DC4-9D88-82BA17007A6F}" destId="{0338CAF4-5410-4B15-8B60-E127E7F3FAF8}" srcOrd="1" destOrd="0" presId="urn:microsoft.com/office/officeart/2008/layout/IncreasingCircleProcess"/>
    <dgm:cxn modelId="{27219FD0-3BBF-40C2-A4B0-32D3190E73C4}" type="presParOf" srcId="{DB30F44F-758D-4DC4-9D88-82BA17007A6F}" destId="{13F9D05C-1009-4E33-9E41-330DB6E08B1C}" srcOrd="2" destOrd="0" presId="urn:microsoft.com/office/officeart/2008/layout/IncreasingCircleProcess"/>
    <dgm:cxn modelId="{55002B6F-059B-4236-AC00-3BC74578281A}" type="presParOf" srcId="{13F9D05C-1009-4E33-9E41-330DB6E08B1C}" destId="{A1C01C84-E06E-4504-B272-16AF6E67FC2B}" srcOrd="0" destOrd="0" presId="urn:microsoft.com/office/officeart/2008/layout/IncreasingCircleProcess"/>
    <dgm:cxn modelId="{64EC3898-88ED-4315-9DA4-5A6B25A50831}" type="presParOf" srcId="{13F9D05C-1009-4E33-9E41-330DB6E08B1C}" destId="{7BB1CC8F-C7C5-4C1F-8ADF-9EEF010FC488}" srcOrd="1" destOrd="0" presId="urn:microsoft.com/office/officeart/2008/layout/IncreasingCircleProcess"/>
    <dgm:cxn modelId="{B6CE1D23-EE23-4CD9-AA7C-01F24128EF8A}" type="presParOf" srcId="{13F9D05C-1009-4E33-9E41-330DB6E08B1C}" destId="{53B76118-8C0B-4495-A6F9-D90D40ACE4A6}" srcOrd="2" destOrd="0" presId="urn:microsoft.com/office/officeart/2008/layout/IncreasingCircleProcess"/>
    <dgm:cxn modelId="{756FF26F-A2BE-4EB9-AA40-10EAD1DF9615}" type="presParOf" srcId="{13F9D05C-1009-4E33-9E41-330DB6E08B1C}" destId="{ED64638F-17EB-44F4-856E-313AC7FF6282}" srcOrd="3" destOrd="0" presId="urn:microsoft.com/office/officeart/2008/layout/IncreasingCircleProcess"/>
    <dgm:cxn modelId="{B74B736B-1ADB-4F6E-95CE-8B96EC12671A}" type="presParOf" srcId="{DB30F44F-758D-4DC4-9D88-82BA17007A6F}" destId="{6F46A07D-59F5-4963-BE5D-446C7727A609}" srcOrd="3" destOrd="0" presId="urn:microsoft.com/office/officeart/2008/layout/IncreasingCircleProcess"/>
    <dgm:cxn modelId="{95DC5193-97DB-4B14-B46A-FCE7E9C99D77}" type="presParOf" srcId="{DB30F44F-758D-4DC4-9D88-82BA17007A6F}" destId="{AB8889F8-9D32-417D-849C-39AD35C91B50}" srcOrd="4" destOrd="0" presId="urn:microsoft.com/office/officeart/2008/layout/IncreasingCircleProcess"/>
    <dgm:cxn modelId="{49E5E283-8FCC-402D-8090-41B51DB6180D}" type="presParOf" srcId="{AB8889F8-9D32-417D-849C-39AD35C91B50}" destId="{B5F44ADD-28EC-493B-8837-4327BF6C1E43}" srcOrd="0" destOrd="0" presId="urn:microsoft.com/office/officeart/2008/layout/IncreasingCircleProcess"/>
    <dgm:cxn modelId="{CE25A0B4-398B-4F51-918B-2E659A3C7F9A}" type="presParOf" srcId="{AB8889F8-9D32-417D-849C-39AD35C91B50}" destId="{1841B78A-93C3-49F1-8B80-C1A433B897B4}" srcOrd="1" destOrd="0" presId="urn:microsoft.com/office/officeart/2008/layout/IncreasingCircleProcess"/>
    <dgm:cxn modelId="{5CB53874-E3C4-4703-A168-61D71BDFE687}" type="presParOf" srcId="{AB8889F8-9D32-417D-849C-39AD35C91B50}" destId="{C61D7BD3-369E-45DA-BC25-FA0D1BE5772E}" srcOrd="2" destOrd="0" presId="urn:microsoft.com/office/officeart/2008/layout/IncreasingCircleProcess"/>
    <dgm:cxn modelId="{86FD9E43-0DF2-40ED-9429-8CA629079DB8}" type="presParOf" srcId="{AB8889F8-9D32-417D-849C-39AD35C91B50}" destId="{A91C4F86-5737-4113-9B90-19101BEF5F4D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2062D-22F6-4969-B14A-EA7735283013}">
      <dsp:nvSpPr>
        <dsp:cNvPr id="0" name=""/>
        <dsp:cNvSpPr/>
      </dsp:nvSpPr>
      <dsp:spPr>
        <a:xfrm>
          <a:off x="1430568" y="1449832"/>
          <a:ext cx="2607576" cy="260761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Structure of the analysis performed</a:t>
          </a:r>
          <a:endParaRPr lang="en-GB" sz="3100" kern="1200" dirty="0"/>
        </a:p>
      </dsp:txBody>
      <dsp:txXfrm>
        <a:off x="1812439" y="1831709"/>
        <a:ext cx="1843834" cy="1843862"/>
      </dsp:txXfrm>
    </dsp:sp>
    <dsp:sp modelId="{BEF1CF9E-8190-42F1-93BE-C0AA12A30888}">
      <dsp:nvSpPr>
        <dsp:cNvPr id="0" name=""/>
        <dsp:cNvSpPr/>
      </dsp:nvSpPr>
      <dsp:spPr>
        <a:xfrm>
          <a:off x="-83062" y="-14355"/>
          <a:ext cx="5256014" cy="5479338"/>
        </a:xfrm>
        <a:prstGeom prst="blockArc">
          <a:avLst>
            <a:gd name="adj1" fmla="val 17747832"/>
            <a:gd name="adj2" fmla="val 3872736"/>
            <a:gd name="adj3" fmla="val 558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BE4CB-729C-4595-9C7A-CB3BA5A61DA6}">
      <dsp:nvSpPr>
        <dsp:cNvPr id="0" name=""/>
        <dsp:cNvSpPr/>
      </dsp:nvSpPr>
      <dsp:spPr>
        <a:xfrm>
          <a:off x="4103891" y="898026"/>
          <a:ext cx="1396861" cy="1397231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277B0-73F2-499F-8B5D-26E4145C935E}">
      <dsp:nvSpPr>
        <dsp:cNvPr id="0" name=""/>
        <dsp:cNvSpPr/>
      </dsp:nvSpPr>
      <dsp:spPr>
        <a:xfrm>
          <a:off x="5620061" y="397139"/>
          <a:ext cx="2367686" cy="2107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800" b="1" kern="1200" dirty="0"/>
            <a:t>Overview of the CBA methodology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endParaRPr lang="en-GB" sz="1800" kern="1200" dirty="0"/>
        </a:p>
      </dsp:txBody>
      <dsp:txXfrm>
        <a:off x="5620061" y="397139"/>
        <a:ext cx="2367686" cy="2107465"/>
      </dsp:txXfrm>
    </dsp:sp>
    <dsp:sp modelId="{2A15B0F4-E883-4625-BB4C-957E13A9BDDC}">
      <dsp:nvSpPr>
        <dsp:cNvPr id="0" name=""/>
        <dsp:cNvSpPr/>
      </dsp:nvSpPr>
      <dsp:spPr>
        <a:xfrm>
          <a:off x="4091026" y="3153509"/>
          <a:ext cx="1396861" cy="1397231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FF186-FF87-4886-B809-D6BD9B6B594F}">
      <dsp:nvSpPr>
        <dsp:cNvPr id="0" name=""/>
        <dsp:cNvSpPr/>
      </dsp:nvSpPr>
      <dsp:spPr>
        <a:xfrm>
          <a:off x="5678322" y="3306813"/>
          <a:ext cx="2176556" cy="194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800" b="1" kern="1200" dirty="0"/>
            <a:t>Analysis of impacts from solving the issues</a:t>
          </a:r>
        </a:p>
      </dsp:txBody>
      <dsp:txXfrm>
        <a:off x="5678322" y="3306813"/>
        <a:ext cx="2176556" cy="1948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03660-47A0-425B-9D1F-13605A07937F}">
      <dsp:nvSpPr>
        <dsp:cNvPr id="0" name=""/>
        <dsp:cNvSpPr/>
      </dsp:nvSpPr>
      <dsp:spPr>
        <a:xfrm>
          <a:off x="2948" y="717843"/>
          <a:ext cx="3396571" cy="3995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0BE6F-18C5-4C70-8D05-95FF8E1F3BEA}">
      <dsp:nvSpPr>
        <dsp:cNvPr id="0" name=""/>
        <dsp:cNvSpPr/>
      </dsp:nvSpPr>
      <dsp:spPr>
        <a:xfrm>
          <a:off x="2948" y="867915"/>
          <a:ext cx="249524" cy="2495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5EAAA-7682-45B3-A888-443AFEAB7FD7}">
      <dsp:nvSpPr>
        <dsp:cNvPr id="0" name=""/>
        <dsp:cNvSpPr/>
      </dsp:nvSpPr>
      <dsp:spPr>
        <a:xfrm>
          <a:off x="2948" y="0"/>
          <a:ext cx="3396571" cy="717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D44F18"/>
              </a:solidFill>
              <a:latin typeface="+mj-lt"/>
              <a:ea typeface="+mj-ea"/>
              <a:cs typeface="+mj-cs"/>
            </a:rPr>
            <a:t>Followed Steps</a:t>
          </a:r>
          <a:endParaRPr lang="en-GB" sz="2800" b="1" kern="1200" dirty="0">
            <a:solidFill>
              <a:srgbClr val="D44F18"/>
            </a:solidFill>
            <a:latin typeface="+mj-lt"/>
            <a:ea typeface="+mj-ea"/>
            <a:cs typeface="+mj-cs"/>
          </a:endParaRPr>
        </a:p>
      </dsp:txBody>
      <dsp:txXfrm>
        <a:off x="2948" y="0"/>
        <a:ext cx="3396571" cy="717843"/>
      </dsp:txXfrm>
    </dsp:sp>
    <dsp:sp modelId="{A5C85F64-A5A7-4412-A0E9-407E836442FE}">
      <dsp:nvSpPr>
        <dsp:cNvPr id="0" name=""/>
        <dsp:cNvSpPr/>
      </dsp:nvSpPr>
      <dsp:spPr>
        <a:xfrm>
          <a:off x="2948" y="1449549"/>
          <a:ext cx="249518" cy="2495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D30FCC-8F3D-49B2-87B7-D692E65247B0}">
      <dsp:nvSpPr>
        <dsp:cNvPr id="0" name=""/>
        <dsp:cNvSpPr/>
      </dsp:nvSpPr>
      <dsp:spPr>
        <a:xfrm>
          <a:off x="240708" y="1283494"/>
          <a:ext cx="3158811" cy="581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Three case studies </a:t>
          </a:r>
          <a:endParaRPr lang="en-GB" sz="1800" kern="1200" dirty="0"/>
        </a:p>
      </dsp:txBody>
      <dsp:txXfrm>
        <a:off x="240708" y="1283494"/>
        <a:ext cx="3158811" cy="581627"/>
      </dsp:txXfrm>
    </dsp:sp>
    <dsp:sp modelId="{EE7E3C15-B5C4-44B7-A820-C30F2E0E9C5D}">
      <dsp:nvSpPr>
        <dsp:cNvPr id="0" name=""/>
        <dsp:cNvSpPr/>
      </dsp:nvSpPr>
      <dsp:spPr>
        <a:xfrm>
          <a:off x="2948" y="2031177"/>
          <a:ext cx="249518" cy="2495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EBF78E-106D-4F6A-8A23-B69FAD069D78}">
      <dsp:nvSpPr>
        <dsp:cNvPr id="0" name=""/>
        <dsp:cNvSpPr/>
      </dsp:nvSpPr>
      <dsp:spPr>
        <a:xfrm>
          <a:off x="240708" y="1865122"/>
          <a:ext cx="3158811" cy="581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Remaining issues identified in the Issues </a:t>
          </a:r>
          <a:r>
            <a:rPr lang="en-US" sz="1800" kern="1200" dirty="0" err="1"/>
            <a:t>LogBook</a:t>
          </a:r>
          <a:r>
            <a:rPr lang="en-US" sz="1800" kern="1200" dirty="0"/>
            <a:t> table</a:t>
          </a:r>
          <a:endParaRPr lang="en-GB" sz="1800" kern="1200" dirty="0"/>
        </a:p>
      </dsp:txBody>
      <dsp:txXfrm>
        <a:off x="240708" y="1865122"/>
        <a:ext cx="3158811" cy="5816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97115-F988-4443-9BC6-9FC0FC0A0C26}">
      <dsp:nvSpPr>
        <dsp:cNvPr id="0" name=""/>
        <dsp:cNvSpPr/>
      </dsp:nvSpPr>
      <dsp:spPr>
        <a:xfrm>
          <a:off x="2328" y="0"/>
          <a:ext cx="628904" cy="628904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6A7AE9-255C-4F45-8668-CE65FA2A3A51}">
      <dsp:nvSpPr>
        <dsp:cNvPr id="0" name=""/>
        <dsp:cNvSpPr/>
      </dsp:nvSpPr>
      <dsp:spPr>
        <a:xfrm>
          <a:off x="65218" y="62890"/>
          <a:ext cx="503123" cy="503123"/>
        </a:xfrm>
        <a:prstGeom prst="chord">
          <a:avLst>
            <a:gd name="adj1" fmla="val 1168272"/>
            <a:gd name="adj2" fmla="val 9631728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4406E-2889-4224-A295-82EE663884EC}">
      <dsp:nvSpPr>
        <dsp:cNvPr id="0" name=""/>
        <dsp:cNvSpPr/>
      </dsp:nvSpPr>
      <dsp:spPr>
        <a:xfrm>
          <a:off x="762253" y="0"/>
          <a:ext cx="1860507" cy="628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Direct Impacts </a:t>
          </a:r>
          <a:r>
            <a:rPr lang="en-GB" sz="1900" b="1" kern="1200" spc="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rPr>
            <a:t>117.7 M€</a:t>
          </a:r>
          <a:endParaRPr lang="en-GB" sz="1900" kern="1200" dirty="0"/>
        </a:p>
      </dsp:txBody>
      <dsp:txXfrm>
        <a:off x="762253" y="0"/>
        <a:ext cx="1860507" cy="628904"/>
      </dsp:txXfrm>
    </dsp:sp>
    <dsp:sp modelId="{A1C01C84-E06E-4504-B272-16AF6E67FC2B}">
      <dsp:nvSpPr>
        <dsp:cNvPr id="0" name=""/>
        <dsp:cNvSpPr/>
      </dsp:nvSpPr>
      <dsp:spPr>
        <a:xfrm>
          <a:off x="2753783" y="0"/>
          <a:ext cx="628904" cy="628904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1CC8F-C7C5-4C1F-8ADF-9EEF010FC488}">
      <dsp:nvSpPr>
        <dsp:cNvPr id="0" name=""/>
        <dsp:cNvSpPr/>
      </dsp:nvSpPr>
      <dsp:spPr>
        <a:xfrm>
          <a:off x="2816673" y="62890"/>
          <a:ext cx="503123" cy="503123"/>
        </a:xfrm>
        <a:prstGeom prst="chord">
          <a:avLst>
            <a:gd name="adj1" fmla="val 20431728"/>
            <a:gd name="adj2" fmla="val 11968272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64638F-17EB-44F4-856E-313AC7FF6282}">
      <dsp:nvSpPr>
        <dsp:cNvPr id="0" name=""/>
        <dsp:cNvSpPr/>
      </dsp:nvSpPr>
      <dsp:spPr>
        <a:xfrm>
          <a:off x="3513708" y="0"/>
          <a:ext cx="1860507" cy="628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Indirect Impacts </a:t>
          </a:r>
          <a:r>
            <a:rPr lang="en-GB" sz="1900" b="1" kern="1200" spc="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rPr>
            <a:t>189.7 M€</a:t>
          </a:r>
          <a:r>
            <a:rPr lang="en-GB" sz="1900" kern="1200" dirty="0"/>
            <a:t> </a:t>
          </a:r>
        </a:p>
      </dsp:txBody>
      <dsp:txXfrm>
        <a:off x="3513708" y="0"/>
        <a:ext cx="1860507" cy="628904"/>
      </dsp:txXfrm>
    </dsp:sp>
    <dsp:sp modelId="{B5F44ADD-28EC-493B-8837-4327BF6C1E43}">
      <dsp:nvSpPr>
        <dsp:cNvPr id="0" name=""/>
        <dsp:cNvSpPr/>
      </dsp:nvSpPr>
      <dsp:spPr>
        <a:xfrm>
          <a:off x="5505238" y="0"/>
          <a:ext cx="628904" cy="628904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41B78A-93C3-49F1-8B80-C1A433B897B4}">
      <dsp:nvSpPr>
        <dsp:cNvPr id="0" name=""/>
        <dsp:cNvSpPr/>
      </dsp:nvSpPr>
      <dsp:spPr>
        <a:xfrm>
          <a:off x="5568128" y="62890"/>
          <a:ext cx="503123" cy="503123"/>
        </a:xfrm>
        <a:prstGeom prst="chord">
          <a:avLst>
            <a:gd name="adj1" fmla="val 16200000"/>
            <a:gd name="adj2" fmla="val 1620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C4F86-5737-4113-9B90-19101BEF5F4D}">
      <dsp:nvSpPr>
        <dsp:cNvPr id="0" name=""/>
        <dsp:cNvSpPr/>
      </dsp:nvSpPr>
      <dsp:spPr>
        <a:xfrm>
          <a:off x="6265164" y="0"/>
          <a:ext cx="1860507" cy="628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Total Impacts </a:t>
          </a:r>
          <a:r>
            <a:rPr lang="en-GB" sz="1900" b="1" kern="1200" spc="0" dirty="0">
              <a:effectLst/>
              <a:latin typeface="+mn-lt"/>
              <a:ea typeface="Times New Roman" panose="02020603050405020304" pitchFamily="18" charset="0"/>
              <a:cs typeface="Calibri" panose="020F0502020204030204" pitchFamily="34" charset="0"/>
            </a:rPr>
            <a:t>307.4 M€</a:t>
          </a:r>
          <a:endParaRPr lang="en-GB" sz="1900" kern="1200" dirty="0"/>
        </a:p>
      </dsp:txBody>
      <dsp:txXfrm>
        <a:off x="6265164" y="0"/>
        <a:ext cx="1860507" cy="628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A1D6D-422D-465F-B447-3016F55F7138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CC52B-8C21-400F-8BF5-D0D67320B5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21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52B-8C21-400F-8BF5-D0D67320B51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53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52B-8C21-400F-8BF5-D0D67320B51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50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52B-8C21-400F-8BF5-D0D67320B51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52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52B-8C21-400F-8BF5-D0D67320B51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8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52B-8C21-400F-8BF5-D0D67320B51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CC52B-8C21-400F-8BF5-D0D67320B51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56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65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9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de-DE" err="1"/>
              <a:t>Issues</a:t>
            </a:r>
            <a:r>
              <a:rPr lang="de-DE"/>
              <a:t> Log </a:t>
            </a:r>
            <a:r>
              <a:rPr lang="de-DE" err="1"/>
              <a:t>Book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/>
              <a:t>Issue(s) N° “Issue Name”, 12 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2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5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3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0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9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8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03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Issues Log Book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Issue(s) N° “Issue Name”, 12 March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3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err="1"/>
              <a:t>Issues</a:t>
            </a:r>
            <a:r>
              <a:rPr lang="de-DE"/>
              <a:t> Log </a:t>
            </a:r>
            <a:r>
              <a:rPr lang="de-DE" err="1"/>
              <a:t>Book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Issue(s) N° “Issue Name”, 12 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0000"/>
                </a:solidFill>
              </a:defRPr>
            </a:lvl1pPr>
          </a:lstStyle>
          <a:p>
            <a:fld id="{50D8FF46-2050-41DB-A6C5-AB0DABCF7C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oana.martins@tis.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64F27DE-15A1-49A2-9175-4EC688AB2AA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421" y="378161"/>
            <a:ext cx="1222375" cy="647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3509963"/>
            <a:ext cx="12192000" cy="33480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865" y="1158844"/>
            <a:ext cx="10492967" cy="2055136"/>
          </a:xfrm>
        </p:spPr>
        <p:txBody>
          <a:bodyPr>
            <a:normAutofit/>
          </a:bodyPr>
          <a:lstStyle/>
          <a:p>
            <a:r>
              <a:rPr lang="en-GB" sz="5300" b="1" dirty="0">
                <a:solidFill>
                  <a:srgbClr val="D44F18"/>
                </a:solidFill>
              </a:rPr>
              <a:t>RFC 7 Advisory Group’s meeting </a:t>
            </a:r>
            <a:endParaRPr lang="en-US" sz="4900" b="1" dirty="0">
              <a:solidFill>
                <a:srgbClr val="D44F18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509965"/>
            <a:ext cx="12191999" cy="1774554"/>
          </a:xfrm>
          <a:solidFill>
            <a:srgbClr val="FFE699">
              <a:alpha val="37000"/>
            </a:srgb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Technical support for the interoperability ILB: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Economic assistance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3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3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14 April 2021</a:t>
            </a:r>
            <a:endParaRPr lang="en-US" sz="3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74" y="269844"/>
            <a:ext cx="2842260" cy="8890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51" b="34841"/>
          <a:stretch/>
        </p:blipFill>
        <p:spPr bwMode="auto">
          <a:xfrm>
            <a:off x="3570213" y="467062"/>
            <a:ext cx="1603375" cy="4699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4">
            <a:extLst>
              <a:ext uri="{FF2B5EF4-FFF2-40B4-BE49-F238E27FC236}">
                <a16:creationId xmlns:a16="http://schemas.microsoft.com/office/drawing/2014/main" id="{C22FFAAF-FE15-456D-89B0-6F0770579B0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089" y="496969"/>
            <a:ext cx="1782701" cy="30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D44F18"/>
                </a:solidFill>
              </a:rPr>
              <a:t>Approach</a:t>
            </a:r>
          </a:p>
        </p:txBody>
      </p:sp>
      <p:sp>
        <p:nvSpPr>
          <p:cNvPr id="68" name="Datumsplatzhalter 11">
            <a:extLst>
              <a:ext uri="{FF2B5EF4-FFF2-40B4-BE49-F238E27FC236}">
                <a16:creationId xmlns:a16="http://schemas.microsoft.com/office/drawing/2014/main" id="{84E42E51-132D-476B-B9F4-11C5099C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Issues Log Book</a:t>
            </a:r>
          </a:p>
        </p:txBody>
      </p:sp>
      <p:sp>
        <p:nvSpPr>
          <p:cNvPr id="59" name="Fußzeilenplatzhalter 12">
            <a:extLst>
              <a:ext uri="{FF2B5EF4-FFF2-40B4-BE49-F238E27FC236}">
                <a16:creationId xmlns:a16="http://schemas.microsoft.com/office/drawing/2014/main" id="{D48C7CDB-432F-4186-BB34-F6E0CBBD2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RFC 7 Advisory Group’s meeting,</a:t>
            </a:r>
            <a:r>
              <a:rPr lang="en-GB" dirty="0"/>
              <a:t> 14 April 2021</a:t>
            </a:r>
          </a:p>
        </p:txBody>
      </p:sp>
      <p:sp>
        <p:nvSpPr>
          <p:cNvPr id="69" name="Foliennummernplatzhalter 5">
            <a:extLst>
              <a:ext uri="{FF2B5EF4-FFF2-40B4-BE49-F238E27FC236}">
                <a16:creationId xmlns:a16="http://schemas.microsoft.com/office/drawing/2014/main" id="{FC81F94F-84E7-4683-BD9A-4EF8B9C6C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3A2E7B8-0756-445C-AD6D-266D89C54A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3110529"/>
              </p:ext>
            </p:extLst>
          </p:nvPr>
        </p:nvGraphicFramePr>
        <p:xfrm>
          <a:off x="-317036" y="1059574"/>
          <a:ext cx="7987748" cy="5479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Chord 29">
            <a:extLst>
              <a:ext uri="{FF2B5EF4-FFF2-40B4-BE49-F238E27FC236}">
                <a16:creationId xmlns:a16="http://schemas.microsoft.com/office/drawing/2014/main" id="{F41CCA7D-FE86-4A9E-B218-4BF351B484C7}"/>
              </a:ext>
            </a:extLst>
          </p:cNvPr>
          <p:cNvSpPr/>
          <p:nvPr/>
        </p:nvSpPr>
        <p:spPr>
          <a:xfrm>
            <a:off x="1259957" y="2656220"/>
            <a:ext cx="2321443" cy="2286046"/>
          </a:xfrm>
          <a:prstGeom prst="chord">
            <a:avLst>
              <a:gd name="adj1" fmla="val 16200000"/>
              <a:gd name="adj2" fmla="val 16200000"/>
            </a:avLst>
          </a:prstGeom>
        </p:spPr>
        <p:style>
          <a:lnRef idx="2">
            <a:schemeClr val="accent3">
              <a:hueOff val="2710599"/>
              <a:satOff val="100000"/>
              <a:lumOff val="-14706"/>
              <a:alphaOff val="0"/>
            </a:schemeClr>
          </a:lnRef>
          <a:fillRef idx="1">
            <a:schemeClr val="accent3">
              <a:hueOff val="2710599"/>
              <a:satOff val="100000"/>
              <a:lumOff val="-14706"/>
              <a:alphaOff val="0"/>
            </a:schemeClr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400" dirty="0"/>
              <a:t>Structure of the analysis performed</a:t>
            </a:r>
            <a:endParaRPr lang="en-GB" sz="2400" dirty="0"/>
          </a:p>
        </p:txBody>
      </p:sp>
      <p:sp>
        <p:nvSpPr>
          <p:cNvPr id="27" name="Chord 26">
            <a:extLst>
              <a:ext uri="{FF2B5EF4-FFF2-40B4-BE49-F238E27FC236}">
                <a16:creationId xmlns:a16="http://schemas.microsoft.com/office/drawing/2014/main" id="{96D22D7F-4929-41FE-BFDC-3EE6ED666E06}"/>
              </a:ext>
            </a:extLst>
          </p:cNvPr>
          <p:cNvSpPr/>
          <p:nvPr/>
        </p:nvSpPr>
        <p:spPr>
          <a:xfrm rot="10800000">
            <a:off x="4042874" y="2213168"/>
            <a:ext cx="943102" cy="1315013"/>
          </a:xfrm>
          <a:prstGeom prst="chord">
            <a:avLst>
              <a:gd name="adj1" fmla="val 1168272"/>
              <a:gd name="adj2" fmla="val 9631728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Chord 28">
            <a:extLst>
              <a:ext uri="{FF2B5EF4-FFF2-40B4-BE49-F238E27FC236}">
                <a16:creationId xmlns:a16="http://schemas.microsoft.com/office/drawing/2014/main" id="{2B788506-C8E8-4737-AFE5-2261C15C2589}"/>
              </a:ext>
            </a:extLst>
          </p:cNvPr>
          <p:cNvSpPr/>
          <p:nvPr/>
        </p:nvSpPr>
        <p:spPr>
          <a:xfrm>
            <a:off x="4038600" y="4437901"/>
            <a:ext cx="943102" cy="1008729"/>
          </a:xfrm>
          <a:prstGeom prst="chord">
            <a:avLst>
              <a:gd name="adj1" fmla="val 20431728"/>
              <a:gd name="adj2" fmla="val 1196827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hueOff val="1355300"/>
              <a:satOff val="50000"/>
              <a:lumOff val="-7353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1355300"/>
              <a:satOff val="50000"/>
              <a:lumOff val="-7353"/>
              <a:alphaOff val="0"/>
            </a:schemeClr>
          </a:effectRef>
          <a:fontRef idx="minor">
            <a:schemeClr val="lt1"/>
          </a:fontRef>
        </p:style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2A17820-43B9-4370-9645-8187C1263F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1510571"/>
              </p:ext>
            </p:extLst>
          </p:nvPr>
        </p:nvGraphicFramePr>
        <p:xfrm>
          <a:off x="8153400" y="2013812"/>
          <a:ext cx="3402469" cy="4342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3583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0055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D44F18"/>
                </a:solidFill>
              </a:rPr>
              <a:t>Results – Case Studies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038144"/>
              </p:ext>
            </p:extLst>
          </p:nvPr>
        </p:nvGraphicFramePr>
        <p:xfrm>
          <a:off x="965580" y="1624558"/>
          <a:ext cx="9961369" cy="3171575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978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7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3434">
                  <a:extLst>
                    <a:ext uri="{9D8B030D-6E8A-4147-A177-3AD203B41FA5}">
                      <a16:colId xmlns:a16="http://schemas.microsoft.com/office/drawing/2014/main" val="1361634161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698757648"/>
                    </a:ext>
                  </a:extLst>
                </a:gridCol>
                <a:gridCol w="1270661">
                  <a:extLst>
                    <a:ext uri="{9D8B030D-6E8A-4147-A177-3AD203B41FA5}">
                      <a16:colId xmlns:a16="http://schemas.microsoft.com/office/drawing/2014/main" val="2576606239"/>
                    </a:ext>
                  </a:extLst>
                </a:gridCol>
              </a:tblGrid>
              <a:tr h="9770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Case Studies</a:t>
                      </a:r>
                      <a:endParaRPr lang="en-GB" sz="180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Geographical identification</a:t>
                      </a:r>
                      <a:endParaRPr lang="en-GB" sz="180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Direct results</a:t>
                      </a:r>
                      <a:endParaRPr lang="en-GB" sz="180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Indirect results</a:t>
                      </a:r>
                      <a:endParaRPr lang="en-GB" sz="180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1800" b="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 CBP</a:t>
                      </a:r>
                      <a:endParaRPr lang="en-GB" sz="1800" b="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42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 study A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Priority 1 (issues 1 and 2)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CBPs between Germany and the Netherlands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7.5 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GB" sz="18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31.2 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GB" sz="18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38.7 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US" sz="18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US" sz="18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9.7 </a:t>
                      </a:r>
                      <a:r>
                        <a:rPr lang="en-GB" sz="1800" b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GB" sz="18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459535"/>
                  </a:ext>
                </a:extLst>
              </a:tr>
              <a:tr h="4069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Case study B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Priority 2 (issues 8 and 9)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Curtici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Lökösháza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(Romania- Hungary) border</a:t>
                      </a:r>
                      <a:endParaRPr lang="en-GB" noProof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7.3 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GB" sz="18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GB" sz="18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7.9 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US" sz="18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US" sz="18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7.9 </a:t>
                      </a:r>
                      <a:r>
                        <a:rPr lang="en-GB" sz="1800" b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sz="18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Case study C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Priority 3 (issues 4 and 15)</a:t>
                      </a:r>
                      <a:endParaRPr lang="en-US" sz="1800" b="0" u="none" strike="noStrike" kern="1200" dirty="0">
                        <a:solidFill>
                          <a:schemeClr val="dk1"/>
                        </a:solidFill>
                        <a:effectLst>
                          <a:glow>
                            <a:srgbClr val="000000"/>
                          </a:glow>
                          <a:outerShdw sx="0" sy="0">
                            <a:srgbClr val="000000"/>
                          </a:outerShdw>
                          <a:reflection stA="0" endPos="0" fadeDir="0" sx="0" sy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CBPs included in the Rhine –Alpine (RFC 1) and Orient East- Med (RFC 7) rail freight corridors </a:t>
                      </a:r>
                      <a:endParaRPr lang="en-GB" noProof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latin typeface="+mn-lt"/>
                        </a:rPr>
                        <a:t>73.9 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GB" b="1" noProof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latin typeface="+mn-lt"/>
                        </a:rPr>
                        <a:t>157.1 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GB" b="1" noProof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noProof="0" dirty="0">
                          <a:latin typeface="+mn-lt"/>
                        </a:rPr>
                        <a:t>231.0 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US" b="1" noProof="0" dirty="0">
                        <a:latin typeface="+mn-lt"/>
                      </a:endParaRPr>
                    </a:p>
                    <a:p>
                      <a:pPr algn="r"/>
                      <a:r>
                        <a:rPr lang="en-US" b="0" noProof="0" dirty="0">
                          <a:latin typeface="+mn-lt"/>
                        </a:rPr>
                        <a:t>33.6 </a:t>
                      </a:r>
                      <a:r>
                        <a:rPr lang="en-GB" sz="1800" b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 </a:t>
                      </a:r>
                      <a:endParaRPr lang="en-GB" b="0" noProof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Issues Log Book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11"/>
          </p:nvPr>
        </p:nvSpPr>
        <p:spPr>
          <a:xfrm>
            <a:off x="2706129" y="6356350"/>
            <a:ext cx="6779741" cy="365125"/>
          </a:xfrm>
        </p:spPr>
        <p:txBody>
          <a:bodyPr/>
          <a:lstStyle/>
          <a:p>
            <a:r>
              <a:rPr lang="en-US" dirty="0"/>
              <a:t>RFC 7 Advisory Group’s meeting,</a:t>
            </a:r>
            <a:r>
              <a:rPr lang="en-GB" dirty="0"/>
              <a:t> 14 April 2021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B7DF7B-F543-4FDE-81F3-24415341ED7B}"/>
              </a:ext>
            </a:extLst>
          </p:cNvPr>
          <p:cNvSpPr txBox="1"/>
          <p:nvPr/>
        </p:nvSpPr>
        <p:spPr>
          <a:xfrm>
            <a:off x="8356600" y="4415133"/>
            <a:ext cx="360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Values presented in millions of euros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56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0055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D44F18"/>
                </a:solidFill>
              </a:rPr>
              <a:t>Results – Remaining issues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910758"/>
              </p:ext>
            </p:extLst>
          </p:nvPr>
        </p:nvGraphicFramePr>
        <p:xfrm>
          <a:off x="838200" y="1385180"/>
          <a:ext cx="10611678" cy="4604803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791771">
                  <a:extLst>
                    <a:ext uri="{9D8B030D-6E8A-4147-A177-3AD203B41FA5}">
                      <a16:colId xmlns:a16="http://schemas.microsoft.com/office/drawing/2014/main" val="2982854296"/>
                    </a:ext>
                  </a:extLst>
                </a:gridCol>
                <a:gridCol w="3074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4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410">
                  <a:extLst>
                    <a:ext uri="{9D8B030D-6E8A-4147-A177-3AD203B41FA5}">
                      <a16:colId xmlns:a16="http://schemas.microsoft.com/office/drawing/2014/main" val="3707338409"/>
                    </a:ext>
                  </a:extLst>
                </a:gridCol>
                <a:gridCol w="965345">
                  <a:extLst>
                    <a:ext uri="{9D8B030D-6E8A-4147-A177-3AD203B41FA5}">
                      <a16:colId xmlns:a16="http://schemas.microsoft.com/office/drawing/2014/main" val="1993090360"/>
                    </a:ext>
                  </a:extLst>
                </a:gridCol>
                <a:gridCol w="1037746">
                  <a:extLst>
                    <a:ext uri="{9D8B030D-6E8A-4147-A177-3AD203B41FA5}">
                      <a16:colId xmlns:a16="http://schemas.microsoft.com/office/drawing/2014/main" val="3661934402"/>
                    </a:ext>
                  </a:extLst>
                </a:gridCol>
              </a:tblGrid>
              <a:tr h="6410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Issue code</a:t>
                      </a:r>
                      <a:endParaRPr lang="en-GB" sz="180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Issues name</a:t>
                      </a:r>
                      <a:endParaRPr lang="en-GB" sz="180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Geographical identification</a:t>
                      </a:r>
                      <a:endParaRPr lang="en-GB" sz="180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Direct results</a:t>
                      </a:r>
                      <a:endParaRPr lang="en-GB" sz="180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Indirect results</a:t>
                      </a:r>
                      <a:endParaRPr lang="en-GB" sz="180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&amp;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1800" b="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 CBP</a:t>
                      </a:r>
                      <a:endParaRPr lang="en-GB" sz="1800" b="0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182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GB" sz="1800" b="0" u="none" strike="noStrike" kern="1200" dirty="0">
                        <a:solidFill>
                          <a:schemeClr val="dk1"/>
                        </a:solidFill>
                        <a:effectLst>
                          <a:glow>
                            <a:srgbClr val="000000"/>
                          </a:glow>
                          <a:outerShdw sx="0" sy="0">
                            <a:srgbClr val="000000"/>
                          </a:outerShdw>
                          <a:reflection stA="0" endPos="0" fadeDir="0" sx="0" sy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Train Composition 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(Working handbrake last wagon)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Both directions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Lokoshaza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(HU)  - Curticci (RO)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Ruse (BG) - Giurgiu Nord (RO) 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4.5 M€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0.3 M€ 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4,8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GB" sz="18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  <a:r>
                        <a:rPr lang="en-GB" sz="1800" b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sz="18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459535"/>
                  </a:ext>
                </a:extLst>
              </a:tr>
              <a:tr h="819563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GB" sz="1800" b="0" u="none" strike="noStrike" kern="1200" dirty="0">
                        <a:solidFill>
                          <a:schemeClr val="dk1"/>
                        </a:solidFill>
                        <a:effectLst>
                          <a:glow>
                            <a:srgbClr val="000000"/>
                          </a:glow>
                          <a:outerShdw sx="0" sy="0">
                            <a:srgbClr val="000000"/>
                          </a:outerShdw>
                          <a:reflection stA="0" endPos="0" fadeDir="0" sx="0" sy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Train Composition 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(No push 6 axles wagons)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Only in mountainous areas of </a:t>
                      </a:r>
                      <a:r>
                        <a:rPr lang="en-US" sz="18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Rom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ania 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5.6 M€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 M€ 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GB" sz="18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  <a:r>
                        <a:rPr lang="en-GB" sz="1800" b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sz="18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409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GB" sz="1800" b="0" u="none" strike="noStrike" kern="1200" dirty="0">
                        <a:solidFill>
                          <a:schemeClr val="dk1"/>
                        </a:solidFill>
                        <a:effectLst>
                          <a:glow>
                            <a:srgbClr val="000000"/>
                          </a:glow>
                          <a:outerShdw sx="0" sy="0">
                            <a:srgbClr val="000000"/>
                          </a:outerShdw>
                          <a:reflection stA="0" endPos="0" fadeDir="0" sx="0" sy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Train Composition 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(Buffer wagons)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Both directions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Lokoshaza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(HU)  - Curticci (RO)</a:t>
                      </a:r>
                    </a:p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Ruse (BG) - Giurgiu Nord (RO)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4.1 M€ 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 M€ 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noProof="0" dirty="0"/>
                        <a:t>4,3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noProof="0" dirty="0"/>
                    </a:p>
                    <a:p>
                      <a:pPr algn="r"/>
                      <a:r>
                        <a:rPr lang="en-GB" b="0" noProof="0" dirty="0"/>
                        <a:t>2.2</a:t>
                      </a:r>
                      <a:r>
                        <a:rPr lang="en-GB" sz="1800" b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b="0" noProof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5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1800" b="0" u="none" strike="noStrike" kern="1200" dirty="0">
                        <a:solidFill>
                          <a:schemeClr val="dk1"/>
                        </a:solidFill>
                        <a:effectLst>
                          <a:glow>
                            <a:srgbClr val="000000"/>
                          </a:glow>
                          <a:outerShdw sx="0" sy="0">
                            <a:srgbClr val="000000"/>
                          </a:outerShdw>
                          <a:reflection stA="0" endPos="0" fadeDir="0" sx="0" sy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New train number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b="0" noProof="0" dirty="0"/>
                        <a:t>CBPs between AT-HU, HR-HU, RO-HU and BG-RO</a:t>
                      </a:r>
                      <a:endParaRPr lang="en-GB" b="0" noProof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5.5 M€ 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 M€ 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noProof="0" dirty="0"/>
                        <a:t>5,7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b="0" noProof="0" dirty="0"/>
                    </a:p>
                    <a:p>
                      <a:pPr algn="r"/>
                      <a:r>
                        <a:rPr lang="en-GB" b="0" noProof="0" dirty="0"/>
                        <a:t>0.8</a:t>
                      </a:r>
                      <a:r>
                        <a:rPr lang="en-GB" sz="1800" b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b="0" noProof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03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GB" sz="1800" b="0" u="none" strike="noStrike" kern="1200" dirty="0">
                        <a:solidFill>
                          <a:schemeClr val="dk1"/>
                        </a:solidFill>
                        <a:effectLst>
                          <a:glow>
                            <a:srgbClr val="000000"/>
                          </a:glow>
                          <a:outerShdw sx="0" sy="0">
                            <a:srgbClr val="000000"/>
                          </a:outerShdw>
                          <a:reflection stA="0" endPos="0" fadeDir="0" sx="0" sy="0"/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0" u="none" strike="noStrike" kern="1200" dirty="0">
                          <a:solidFill>
                            <a:schemeClr val="dk1"/>
                          </a:solidFill>
                          <a:effectLst>
                            <a:glow>
                              <a:srgbClr val="000000"/>
                            </a:glow>
                            <a:outerShdw sx="0" sy="0">
                              <a:srgbClr val="000000"/>
                            </a:outerShdw>
                            <a:reflection stA="0" endPos="0" fadeDir="0" sx="0" sy="0"/>
                          </a:effectLst>
                          <a:latin typeface="+mn-lt"/>
                          <a:ea typeface="+mn-ea"/>
                          <a:cs typeface="+mn-cs"/>
                        </a:rPr>
                        <a:t>2 people cabin crew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b="0" noProof="0" dirty="0"/>
                        <a:t>Italy, Bulgaria and Romania</a:t>
                      </a:r>
                      <a:endParaRPr lang="en-GB" b="0" noProof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9.2M€ 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 </a:t>
                      </a:r>
                      <a:endParaRPr lang="en-GB" sz="1800" b="1" spc="3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b="1" noProof="0" dirty="0"/>
                        <a:t>9.2</a:t>
                      </a:r>
                      <a:r>
                        <a:rPr lang="en-GB" sz="1800" b="1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b="0" noProof="0" dirty="0"/>
                    </a:p>
                    <a:p>
                      <a:pPr algn="r"/>
                      <a:r>
                        <a:rPr lang="en-GB" b="0" noProof="0" dirty="0"/>
                        <a:t>1.5</a:t>
                      </a:r>
                      <a:r>
                        <a:rPr lang="en-GB" sz="1800" b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M€</a:t>
                      </a:r>
                      <a:endParaRPr lang="en-GB" b="0" noProof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151102"/>
                  </a:ext>
                </a:extLst>
              </a:tr>
            </a:tbl>
          </a:graphicData>
        </a:graphic>
      </p:graphicFrame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Issues Log Book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11"/>
          </p:nvPr>
        </p:nvSpPr>
        <p:spPr>
          <a:xfrm>
            <a:off x="2706129" y="6356350"/>
            <a:ext cx="6779741" cy="365125"/>
          </a:xfrm>
        </p:spPr>
        <p:txBody>
          <a:bodyPr/>
          <a:lstStyle/>
          <a:p>
            <a:r>
              <a:rPr lang="en-US" dirty="0"/>
              <a:t>RFC 7 Advisory Group’s meeting,</a:t>
            </a:r>
            <a:r>
              <a:rPr lang="en-GB" dirty="0"/>
              <a:t> 14 April 2021</a:t>
            </a:r>
          </a:p>
        </p:txBody>
      </p:sp>
    </p:spTree>
    <p:extLst>
      <p:ext uri="{BB962C8B-B14F-4D97-AF65-F5344CB8AC3E}">
        <p14:creationId xmlns:p14="http://schemas.microsoft.com/office/powerpoint/2010/main" val="89484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67B0552-9FC2-4EB0-8399-B0191203BF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0534065"/>
              </p:ext>
            </p:extLst>
          </p:nvPr>
        </p:nvGraphicFramePr>
        <p:xfrm>
          <a:off x="2209800" y="342900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D44F18"/>
                </a:solidFill>
              </a:rPr>
              <a:t>Conclusions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E21FD-9ECF-49C0-9E83-9FD223603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38209"/>
          </a:xfrm>
        </p:spPr>
        <p:txBody>
          <a:bodyPr/>
          <a:lstStyle/>
          <a:p>
            <a:r>
              <a:rPr lang="en-US" dirty="0"/>
              <a:t>From solving 11 out of 15 issues from the Issues </a:t>
            </a:r>
            <a:r>
              <a:rPr lang="en-US" dirty="0" err="1"/>
              <a:t>LogBook</a:t>
            </a:r>
            <a:r>
              <a:rPr lang="en-US" dirty="0"/>
              <a:t> the current overall results are:</a:t>
            </a:r>
            <a:endParaRPr lang="en-GB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Issues Log Book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FF46-2050-41DB-A6C5-AB0DABCF7C6F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ußzeilenplatzhalter 12">
            <a:extLst>
              <a:ext uri="{FF2B5EF4-FFF2-40B4-BE49-F238E27FC236}">
                <a16:creationId xmlns:a16="http://schemas.microsoft.com/office/drawing/2014/main" id="{A60FC9CE-BF7D-4D02-AD8B-E6D27136D711}"/>
              </a:ext>
            </a:extLst>
          </p:cNvPr>
          <p:cNvSpPr txBox="1">
            <a:spLocks/>
          </p:cNvSpPr>
          <p:nvPr/>
        </p:nvSpPr>
        <p:spPr>
          <a:xfrm>
            <a:off x="2705767" y="6310312"/>
            <a:ext cx="67797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RFC 7 Advisory Group’s meeting,</a:t>
            </a:r>
            <a:r>
              <a:rPr lang="en-GB" dirty="0"/>
              <a:t> 14 April 2021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6B48719-5B36-4725-9624-66AA388C693C}"/>
              </a:ext>
            </a:extLst>
          </p:cNvPr>
          <p:cNvSpPr txBox="1">
            <a:spLocks/>
          </p:cNvSpPr>
          <p:nvPr/>
        </p:nvSpPr>
        <p:spPr>
          <a:xfrm>
            <a:off x="837837" y="4476019"/>
            <a:ext cx="10515600" cy="689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Which means an average yearly gain per cross border point of:</a:t>
            </a:r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F974C1-38B5-44DD-A9A3-14DC03ABCFB1}"/>
              </a:ext>
            </a:extLst>
          </p:cNvPr>
          <p:cNvSpPr/>
          <p:nvPr/>
        </p:nvSpPr>
        <p:spPr>
          <a:xfrm>
            <a:off x="3581400" y="5203866"/>
            <a:ext cx="628904" cy="628904"/>
          </a:xfrm>
          <a:prstGeom prst="ellipse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DD14BC-EF78-4D6B-AEAD-0B70AB982B0A}"/>
              </a:ext>
            </a:extLst>
          </p:cNvPr>
          <p:cNvGrpSpPr/>
          <p:nvPr/>
        </p:nvGrpSpPr>
        <p:grpSpPr>
          <a:xfrm>
            <a:off x="4326247" y="5075188"/>
            <a:ext cx="946397" cy="628904"/>
            <a:chOff x="762253" y="0"/>
            <a:chExt cx="1860507" cy="62890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4CE0705-EC23-425C-BDAB-409564F2392A}"/>
                </a:ext>
              </a:extLst>
            </p:cNvPr>
            <p:cNvSpPr/>
            <p:nvPr/>
          </p:nvSpPr>
          <p:spPr>
            <a:xfrm>
              <a:off x="762253" y="0"/>
              <a:ext cx="1860507" cy="6289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70295DE-0258-4C1D-8DF5-6F7A44F5E2BA}"/>
                </a:ext>
              </a:extLst>
            </p:cNvPr>
            <p:cNvSpPr txBox="1"/>
            <p:nvPr/>
          </p:nvSpPr>
          <p:spPr>
            <a:xfrm>
              <a:off x="762253" y="0"/>
              <a:ext cx="1860507" cy="628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260" tIns="48260" rIns="48260" bIns="48260" numCol="1" spcCol="1270" anchor="b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b="1" kern="1200" dirty="0"/>
                <a:t>58.4</a:t>
              </a:r>
              <a:r>
                <a:rPr lang="en-GB" sz="1900" b="1" kern="1200" spc="0" dirty="0">
                  <a:effectLst/>
                  <a:latin typeface="+mn-lt"/>
                  <a:ea typeface="Times New Roman" panose="02020603050405020304" pitchFamily="18" charset="0"/>
                  <a:cs typeface="Calibri" panose="020F0502020204030204" pitchFamily="34" charset="0"/>
                </a:rPr>
                <a:t>M€</a:t>
              </a:r>
              <a:endParaRPr lang="en-GB" sz="1900" kern="12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3622672-7381-40FC-B43D-BE1C3BF19C58}"/>
              </a:ext>
            </a:extLst>
          </p:cNvPr>
          <p:cNvSpPr txBox="1"/>
          <p:nvPr/>
        </p:nvSpPr>
        <p:spPr>
          <a:xfrm>
            <a:off x="3422653" y="5911977"/>
            <a:ext cx="946397" cy="3191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260" tIns="48260" rIns="48260" bIns="48260" numCol="1" spcCol="1270" anchor="b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dirty="0"/>
              <a:t>O</a:t>
            </a:r>
            <a:r>
              <a:rPr lang="en-GB" sz="1400" dirty="0" err="1"/>
              <a:t>verall</a:t>
            </a:r>
            <a:endParaRPr lang="en-GB" sz="1400" kern="12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B5D049-3AD1-4D71-8C25-6D81099AD405}"/>
              </a:ext>
            </a:extLst>
          </p:cNvPr>
          <p:cNvSpPr/>
          <p:nvPr/>
        </p:nvSpPr>
        <p:spPr>
          <a:xfrm>
            <a:off x="6844554" y="5191092"/>
            <a:ext cx="628904" cy="628904"/>
          </a:xfrm>
          <a:prstGeom prst="ellipse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9FE311-1BCB-47D3-B5C9-A55A4109D805}"/>
              </a:ext>
            </a:extLst>
          </p:cNvPr>
          <p:cNvSpPr txBox="1"/>
          <p:nvPr/>
        </p:nvSpPr>
        <p:spPr>
          <a:xfrm>
            <a:off x="5562025" y="6014203"/>
            <a:ext cx="3193962" cy="3191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260" tIns="48260" rIns="48260" bIns="48260" numCol="1" spcCol="1270" anchor="b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dirty="0"/>
              <a:t>Per issue</a:t>
            </a:r>
          </a:p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dirty="0"/>
              <a:t>(excluding the case studies)</a:t>
            </a:r>
            <a:endParaRPr lang="en-GB" sz="1400" kern="12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6223366-FC9E-4CEB-89C8-B71F62579406}"/>
              </a:ext>
            </a:extLst>
          </p:cNvPr>
          <p:cNvGrpSpPr/>
          <p:nvPr/>
        </p:nvGrpSpPr>
        <p:grpSpPr>
          <a:xfrm>
            <a:off x="7828682" y="5075188"/>
            <a:ext cx="946397" cy="628904"/>
            <a:chOff x="762253" y="0"/>
            <a:chExt cx="1860507" cy="62890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F900A0E-3A76-4EEC-8487-92E22BEC50D5}"/>
                </a:ext>
              </a:extLst>
            </p:cNvPr>
            <p:cNvSpPr/>
            <p:nvPr/>
          </p:nvSpPr>
          <p:spPr>
            <a:xfrm>
              <a:off x="762253" y="0"/>
              <a:ext cx="1860507" cy="6289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603EC17-C78F-4135-B313-9EAE464F0066}"/>
                </a:ext>
              </a:extLst>
            </p:cNvPr>
            <p:cNvSpPr txBox="1"/>
            <p:nvPr/>
          </p:nvSpPr>
          <p:spPr>
            <a:xfrm>
              <a:off x="762253" y="0"/>
              <a:ext cx="1860507" cy="6289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260" tIns="48260" rIns="48260" bIns="48260" numCol="1" spcCol="1270" anchor="b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b="1" spc="0" dirty="0">
                  <a:effectLst/>
                  <a:latin typeface="+mn-lt"/>
                  <a:ea typeface="Times New Roman" panose="02020603050405020304" pitchFamily="18" charset="0"/>
                  <a:cs typeface="Calibri" panose="020F0502020204030204" pitchFamily="34" charset="0"/>
                </a:rPr>
                <a:t>1</a:t>
              </a:r>
              <a:r>
                <a:rPr lang="en-GB" sz="1900" b="1" dirty="0">
                  <a:ea typeface="Times New Roman" panose="02020603050405020304" pitchFamily="18" charset="0"/>
                  <a:cs typeface="Calibri" panose="020F0502020204030204" pitchFamily="34" charset="0"/>
                </a:rPr>
                <a:t>.4 </a:t>
              </a:r>
              <a:r>
                <a:rPr lang="en-GB" sz="1900" b="1" kern="1200" spc="0" dirty="0">
                  <a:effectLst/>
                  <a:latin typeface="+mn-lt"/>
                  <a:ea typeface="Times New Roman" panose="02020603050405020304" pitchFamily="18" charset="0"/>
                  <a:cs typeface="Calibri" panose="020F0502020204030204" pitchFamily="34" charset="0"/>
                </a:rPr>
                <a:t>M€</a:t>
              </a:r>
              <a:endParaRPr lang="en-GB" sz="1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35042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509963"/>
            <a:ext cx="12192000" cy="33480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265" y="1070054"/>
            <a:ext cx="10780294" cy="7820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endParaRPr lang="en-US" sz="4900" b="1" dirty="0">
              <a:solidFill>
                <a:srgbClr val="D44F18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0"/>
            <a:ext cx="12191999" cy="4333871"/>
          </a:xfrm>
          <a:solidFill>
            <a:srgbClr val="FFE699">
              <a:alpha val="50196"/>
            </a:srgbClr>
          </a:soli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endParaRPr lang="en-US" sz="3200" b="1" dirty="0">
              <a:solidFill>
                <a:srgbClr val="D44F18"/>
              </a:solidFill>
              <a:latin typeface="+mj-lt"/>
              <a:ea typeface="+mj-ea"/>
              <a:cs typeface="+mj-cs"/>
            </a:endParaRPr>
          </a:p>
          <a:p>
            <a:pPr algn="l">
              <a:lnSpc>
                <a:spcPct val="150000"/>
              </a:lnSpc>
            </a:pPr>
            <a:endParaRPr lang="en-US" sz="3200" b="1" dirty="0">
              <a:solidFill>
                <a:srgbClr val="D44F18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endParaRPr lang="en-US" sz="3200" b="1" dirty="0">
              <a:solidFill>
                <a:srgbClr val="D44F18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D44F18"/>
                </a:solidFill>
                <a:latin typeface="+mj-lt"/>
                <a:ea typeface="+mj-ea"/>
                <a:cs typeface="+mj-cs"/>
              </a:rPr>
              <a:t>Thank you!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D15A3E-EB8F-4386-9862-5F9BF181A9C5}"/>
              </a:ext>
            </a:extLst>
          </p:cNvPr>
          <p:cNvSpPr txBox="1"/>
          <p:nvPr/>
        </p:nvSpPr>
        <p:spPr>
          <a:xfrm>
            <a:off x="481264" y="777666"/>
            <a:ext cx="356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Any questions?</a:t>
            </a:r>
            <a:endParaRPr lang="en-GB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B9A6E7-C540-400A-A7C2-CA5ACF1B52E6}"/>
              </a:ext>
            </a:extLst>
          </p:cNvPr>
          <p:cNvSpPr txBox="1"/>
          <p:nvPr/>
        </p:nvSpPr>
        <p:spPr>
          <a:xfrm>
            <a:off x="874263" y="5787946"/>
            <a:ext cx="278270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joana.martins@tis.pt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3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538657532BBDF48A60BF3C29A1A4920" ma:contentTypeVersion="6" ma:contentTypeDescription="Criar um novo documento." ma:contentTypeScope="" ma:versionID="38c3f6f0691f971b77838584def5a82c">
  <xsd:schema xmlns:xsd="http://www.w3.org/2001/XMLSchema" xmlns:xs="http://www.w3.org/2001/XMLSchema" xmlns:p="http://schemas.microsoft.com/office/2006/metadata/properties" xmlns:ns2="952ef031-df82-4449-83a8-0130b84fb756" xmlns:ns3="cfceafad-47ad-429b-b410-c9fe96250d3c" targetNamespace="http://schemas.microsoft.com/office/2006/metadata/properties" ma:root="true" ma:fieldsID="972c7f4e836f2ba5b6ac4448301d9272" ns2:_="" ns3:_="">
    <xsd:import namespace="952ef031-df82-4449-83a8-0130b84fb756"/>
    <xsd:import namespace="cfceafad-47ad-429b-b410-c9fe96250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2ef031-df82-4449-83a8-0130b84fb7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eafad-47ad-429b-b410-c9fe96250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ustomProperties xmlns="http://www.documentaal.nl/Custom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72A6EF-4369-43B1-8003-6A1985DF9CD3}">
  <ds:schemaRefs>
    <ds:schemaRef ds:uri="952ef031-df82-4449-83a8-0130b84fb756"/>
    <ds:schemaRef ds:uri="cfceafad-47ad-429b-b410-c9fe96250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FFEE7B5-F1DC-438C-9635-4A95461417AB}">
  <ds:schemaRefs>
    <ds:schemaRef ds:uri="http://www.documentaal.nl/CustomProperties"/>
  </ds:schemaRefs>
</ds:datastoreItem>
</file>

<file path=customXml/itemProps3.xml><?xml version="1.0" encoding="utf-8"?>
<ds:datastoreItem xmlns:ds="http://schemas.openxmlformats.org/officeDocument/2006/customXml" ds:itemID="{7762DE08-4C8E-44B6-9219-E0C469C4774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03AFFEF-7094-4C76-8AAB-85816190C0A4}">
  <ds:schemaRefs>
    <ds:schemaRef ds:uri="952ef031-df82-4449-83a8-0130b84fb756"/>
    <ds:schemaRef ds:uri="cfceafad-47ad-429b-b410-c9fe96250d3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</TotalTime>
  <Words>478</Words>
  <Application>Microsoft Office PowerPoint</Application>
  <PresentationFormat>Widescreen</PresentationFormat>
  <Paragraphs>130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RFC 7 Advisory Group’s meeting </vt:lpstr>
      <vt:lpstr>Approach</vt:lpstr>
      <vt:lpstr>Results – Case Studies</vt:lpstr>
      <vt:lpstr>Results – Remaining issues</vt:lpstr>
      <vt:lpstr>Conclusions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Wensink, Chris</dc:creator>
  <cp:lastModifiedBy>Joana Martins | TIS</cp:lastModifiedBy>
  <cp:revision>21</cp:revision>
  <cp:lastPrinted>2020-09-07T11:52:10Z</cp:lastPrinted>
  <dcterms:created xsi:type="dcterms:W3CDTF">2017-01-04T12:05:14Z</dcterms:created>
  <dcterms:modified xsi:type="dcterms:W3CDTF">2021-04-13T11:24:53Z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0x0101009538657532BBDF48A60BF3C29A1A4920</vt:lpwstr>
  </property>
</Properties>
</file>